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1f58ab442647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99d1661f45445f"/>
  </p:sldMasterIdLst>
  <p:sldIdLst>
    <p:sldId xmlns:r="http://schemas.openxmlformats.org/officeDocument/2006/relationships" id="256" r:id="Rcaf9d655747b42ac"/>
    <p:sldId xmlns:r="http://schemas.openxmlformats.org/officeDocument/2006/relationships" id="257" r:id="R583b0346c2d84519"/>
    <p:sldId xmlns:r="http://schemas.openxmlformats.org/officeDocument/2006/relationships" id="258" r:id="Rdcdb29d496a64157"/>
    <p:sldId xmlns:r="http://schemas.openxmlformats.org/officeDocument/2006/relationships" id="259" r:id="Rfc3da896672e4eea"/>
    <p:sldId xmlns:r="http://schemas.openxmlformats.org/officeDocument/2006/relationships" id="260" r:id="R200a8f855d064ead"/>
    <p:sldId xmlns:r="http://schemas.openxmlformats.org/officeDocument/2006/relationships" id="261" r:id="R9f32c902e8e14f5b"/>
    <p:sldId xmlns:r="http://schemas.openxmlformats.org/officeDocument/2006/relationships" id="262" r:id="Ree4833eaf8e3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9d1661f45445f" /><Relationship Type="http://schemas.openxmlformats.org/officeDocument/2006/relationships/slide" Target="/ppt/slides/slide1.xml" Id="Rcaf9d655747b42ac" /><Relationship Type="http://schemas.openxmlformats.org/officeDocument/2006/relationships/slide" Target="/ppt/slides/slide2.xml" Id="R583b0346c2d84519" /><Relationship Type="http://schemas.openxmlformats.org/officeDocument/2006/relationships/slide" Target="/ppt/slides/slide3.xml" Id="Rdcdb29d496a64157" /><Relationship Type="http://schemas.openxmlformats.org/officeDocument/2006/relationships/slide" Target="/ppt/slides/slide4.xml" Id="Rfc3da896672e4eea" /><Relationship Type="http://schemas.openxmlformats.org/officeDocument/2006/relationships/slide" Target="/ppt/slides/slide5.xml" Id="R200a8f855d064ead" /><Relationship Type="http://schemas.openxmlformats.org/officeDocument/2006/relationships/slide" Target="/ppt/slides/slide6.xml" Id="R9f32c902e8e14f5b" /><Relationship Type="http://schemas.openxmlformats.org/officeDocument/2006/relationships/slide" Target="/ppt/slides/slide7.xml" Id="Ree4833eaf8e3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8cab40a5ca49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ac4decdbf4b34" /><Relationship Type="http://schemas.openxmlformats.org/officeDocument/2006/relationships/theme" Target="/ppt/slideMasters/theme/theme1.xml" Id="Rc87a44d0876948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6ac4decdbf4b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ef1e35be14f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10709732e46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228c97d424c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a6828af834b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0d16840e04f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1e9a919994a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38c8240c24d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ARTEL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ARTEL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−1 920 404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18 270 337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142 010 758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153 330 819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LIHAUG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LIHAUG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LIHAUG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TARALD OLAF LIHAUG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Stortingsgata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987 050 594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 INVEST AS</a:t>
            </a:r>
          </a:p>
        </p:txBody>
      </p:sp>
    </p:spTree>
  </p:cSld>
  <p:clrMapOvr>
    <a:masterClrMapping xmlns:a="http://schemas.openxmlformats.org/drawingml/2006/main"/>
  </p:clrMapOvr>
</p:sld>
</file>