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116d28d3a546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970efa38e94da6"/>
  </p:sldMasterIdLst>
  <p:sldIdLst>
    <p:sldId xmlns:r="http://schemas.openxmlformats.org/officeDocument/2006/relationships" id="256" r:id="R9d33a5339e0542ea"/>
    <p:sldId xmlns:r="http://schemas.openxmlformats.org/officeDocument/2006/relationships" id="257" r:id="R34a764f9e7b448b8"/>
    <p:sldId xmlns:r="http://schemas.openxmlformats.org/officeDocument/2006/relationships" id="258" r:id="R9a59e35ba39f4bb0"/>
    <p:sldId xmlns:r="http://schemas.openxmlformats.org/officeDocument/2006/relationships" id="259" r:id="R190f7f4c656b444c"/>
    <p:sldId xmlns:r="http://schemas.openxmlformats.org/officeDocument/2006/relationships" id="260" r:id="R56648b3b17cb4124"/>
    <p:sldId xmlns:r="http://schemas.openxmlformats.org/officeDocument/2006/relationships" id="261" r:id="R7436030e08f14427"/>
    <p:sldId xmlns:r="http://schemas.openxmlformats.org/officeDocument/2006/relationships" id="262" r:id="Rb09c23ac250442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970efa38e94da6" /><Relationship Type="http://schemas.openxmlformats.org/officeDocument/2006/relationships/slide" Target="/ppt/slides/slide1.xml" Id="R9d33a5339e0542ea" /><Relationship Type="http://schemas.openxmlformats.org/officeDocument/2006/relationships/slide" Target="/ppt/slides/slide2.xml" Id="R34a764f9e7b448b8" /><Relationship Type="http://schemas.openxmlformats.org/officeDocument/2006/relationships/slide" Target="/ppt/slides/slide3.xml" Id="R9a59e35ba39f4bb0" /><Relationship Type="http://schemas.openxmlformats.org/officeDocument/2006/relationships/slide" Target="/ppt/slides/slide4.xml" Id="R190f7f4c656b444c" /><Relationship Type="http://schemas.openxmlformats.org/officeDocument/2006/relationships/slide" Target="/ppt/slides/slide5.xml" Id="R56648b3b17cb4124" /><Relationship Type="http://schemas.openxmlformats.org/officeDocument/2006/relationships/slide" Target="/ppt/slides/slide6.xml" Id="R7436030e08f14427" /><Relationship Type="http://schemas.openxmlformats.org/officeDocument/2006/relationships/slide" Target="/ppt/slides/slide7.xml" Id="Rb09c23ac250442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0ed3df3a484b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22e40e8d54959" /><Relationship Type="http://schemas.openxmlformats.org/officeDocument/2006/relationships/theme" Target="/ppt/slideMasters/theme/theme1.xml" Id="Rf57b7d4ee71548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f22e40e8d549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1c4c4cc0649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1c5e9126c43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8edcc31fb4c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1a6a0efd3142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f495b4d4241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8ab021a934e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53d12113641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MELUM MØLLE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MELUM MØLLE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MELUM MØLLE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MELUM MØLLE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MELUM MØLLE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MELUM MØLLE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−264 641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35 829 988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144 741 736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144 664 295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MELUM MØLLE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THJØMØE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MELUM MØLLE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Tjuvholmen, Olav Selvaags plass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50 95 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ct@melumm.no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987 050 098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MELUM MØLLE AS</a:t>
            </a:r>
          </a:p>
        </p:txBody>
      </p:sp>
    </p:spTree>
  </p:cSld>
  <p:clrMapOvr>
    <a:masterClrMapping xmlns:a="http://schemas.openxmlformats.org/drawingml/2006/main"/>
  </p:clrMapOvr>
</p:sld>
</file>