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c8ec76e1a349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bf267e6d08430c"/>
  </p:sldMasterIdLst>
  <p:sldIdLst>
    <p:sldId xmlns:r="http://schemas.openxmlformats.org/officeDocument/2006/relationships" id="256" r:id="R10cc6e3f1f4e4c45"/>
    <p:sldId xmlns:r="http://schemas.openxmlformats.org/officeDocument/2006/relationships" id="257" r:id="R0fb78526f1e343e0"/>
    <p:sldId xmlns:r="http://schemas.openxmlformats.org/officeDocument/2006/relationships" id="258" r:id="R654ffb036f6c4987"/>
    <p:sldId xmlns:r="http://schemas.openxmlformats.org/officeDocument/2006/relationships" id="259" r:id="R7336fe3d816c4cc9"/>
    <p:sldId xmlns:r="http://schemas.openxmlformats.org/officeDocument/2006/relationships" id="260" r:id="R434c3de7c1bd4e0a"/>
    <p:sldId xmlns:r="http://schemas.openxmlformats.org/officeDocument/2006/relationships" id="261" r:id="Re728061f4e154f7a"/>
    <p:sldId xmlns:r="http://schemas.openxmlformats.org/officeDocument/2006/relationships" id="262" r:id="Ree3856c153d04a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bf267e6d08430c" /><Relationship Type="http://schemas.openxmlformats.org/officeDocument/2006/relationships/slide" Target="/ppt/slides/slide1.xml" Id="R10cc6e3f1f4e4c45" /><Relationship Type="http://schemas.openxmlformats.org/officeDocument/2006/relationships/slide" Target="/ppt/slides/slide2.xml" Id="R0fb78526f1e343e0" /><Relationship Type="http://schemas.openxmlformats.org/officeDocument/2006/relationships/slide" Target="/ppt/slides/slide3.xml" Id="R654ffb036f6c4987" /><Relationship Type="http://schemas.openxmlformats.org/officeDocument/2006/relationships/slide" Target="/ppt/slides/slide4.xml" Id="R7336fe3d816c4cc9" /><Relationship Type="http://schemas.openxmlformats.org/officeDocument/2006/relationships/slide" Target="/ppt/slides/slide5.xml" Id="R434c3de7c1bd4e0a" /><Relationship Type="http://schemas.openxmlformats.org/officeDocument/2006/relationships/slide" Target="/ppt/slides/slide6.xml" Id="Re728061f4e154f7a" /><Relationship Type="http://schemas.openxmlformats.org/officeDocument/2006/relationships/slide" Target="/ppt/slides/slide7.xml" Id="Ree3856c153d04a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7055981af4b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674210fa6402d" /><Relationship Type="http://schemas.openxmlformats.org/officeDocument/2006/relationships/theme" Target="/ppt/slideMasters/theme/theme1.xml" Id="R1e147daa2ab945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d674210fa640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34143d1774a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5e1d1ba8dd48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13f7c4daf4e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f47b659624f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c5541bf5a46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a85cd25ff4fd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2988f7786e41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AMAR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AMAR GROUP AS ble etablert [år] og holder til i Førresfjorden.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6 853 397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−6 962 095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3 138 664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451 965 426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758 411 613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FALKEN HOLDING AS  –  28,6 %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ØRNEN HOLDING AS  –  28,6 %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SVANEN HOLDING AS  –  28,6 %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MATHIAS APELAND  –  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MATHIAS APELAND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MATHIAS APELAND  –  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Rundhaug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5563 Førresfjorden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75 42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987 034 726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AMAR GROUP AS</a:t>
            </a:r>
          </a:p>
        </p:txBody>
      </p:sp>
    </p:spTree>
  </p:cSld>
  <p:clrMapOvr>
    <a:masterClrMapping xmlns:a="http://schemas.openxmlformats.org/drawingml/2006/main"/>
  </p:clrMapOvr>
</p:sld>
</file>