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ab9163b30b4f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59c196087f4738"/>
  </p:sldMasterIdLst>
  <p:sldIdLst>
    <p:sldId xmlns:r="http://schemas.openxmlformats.org/officeDocument/2006/relationships" id="256" r:id="Ra03fcd069da84f4c"/>
    <p:sldId xmlns:r="http://schemas.openxmlformats.org/officeDocument/2006/relationships" id="257" r:id="R319b5f78b6d148bc"/>
    <p:sldId xmlns:r="http://schemas.openxmlformats.org/officeDocument/2006/relationships" id="258" r:id="Rc656205661004d0c"/>
    <p:sldId xmlns:r="http://schemas.openxmlformats.org/officeDocument/2006/relationships" id="259" r:id="R3637f02616cd4ece"/>
    <p:sldId xmlns:r="http://schemas.openxmlformats.org/officeDocument/2006/relationships" id="260" r:id="R160236e4c378472e"/>
    <p:sldId xmlns:r="http://schemas.openxmlformats.org/officeDocument/2006/relationships" id="261" r:id="Ra595e6a2cdde45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59c196087f4738" /><Relationship Type="http://schemas.openxmlformats.org/officeDocument/2006/relationships/slide" Target="/ppt/slides/slide1.xml" Id="Ra03fcd069da84f4c" /><Relationship Type="http://schemas.openxmlformats.org/officeDocument/2006/relationships/slide" Target="/ppt/slides/slide2.xml" Id="R319b5f78b6d148bc" /><Relationship Type="http://schemas.openxmlformats.org/officeDocument/2006/relationships/slide" Target="/ppt/slides/slide3.xml" Id="Rc656205661004d0c" /><Relationship Type="http://schemas.openxmlformats.org/officeDocument/2006/relationships/slide" Target="/ppt/slides/slide4.xml" Id="R3637f02616cd4ece" /><Relationship Type="http://schemas.openxmlformats.org/officeDocument/2006/relationships/slide" Target="/ppt/slides/slide5.xml" Id="R160236e4c378472e" /><Relationship Type="http://schemas.openxmlformats.org/officeDocument/2006/relationships/slide" Target="/ppt/slides/slide6.xml" Id="Ra595e6a2cdde45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12baca3a274a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53e74c6af48ad" /><Relationship Type="http://schemas.openxmlformats.org/officeDocument/2006/relationships/theme" Target="/ppt/slideMasters/theme/theme1.xml" Id="R972629ecb16248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253e74c6af48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bfe82e5654b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3d453ddcf4a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30663ccaa4a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7f29bfab441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b001311b14a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4dafa3dd045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KVAMME &amp; URNES REGNSKAPSBYRÅ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Reidar Urnes, Sminesgata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8445 Melbu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14 13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987 015 535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