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9655596cd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6498eeb3c4816"/>
  </p:sldMasterIdLst>
  <p:sldIdLst>
    <p:sldId xmlns:r="http://schemas.openxmlformats.org/officeDocument/2006/relationships" id="256" r:id="R19baf7288c474332"/>
    <p:sldId xmlns:r="http://schemas.openxmlformats.org/officeDocument/2006/relationships" id="257" r:id="R2b542e6f37ff4a42"/>
    <p:sldId xmlns:r="http://schemas.openxmlformats.org/officeDocument/2006/relationships" id="258" r:id="Rc83bd7f5f47b4156"/>
    <p:sldId xmlns:r="http://schemas.openxmlformats.org/officeDocument/2006/relationships" id="259" r:id="R369a1651853144b3"/>
    <p:sldId xmlns:r="http://schemas.openxmlformats.org/officeDocument/2006/relationships" id="260" r:id="R760729a7b98b4f38"/>
    <p:sldId xmlns:r="http://schemas.openxmlformats.org/officeDocument/2006/relationships" id="261" r:id="Rb35e2e17d48040b2"/>
    <p:sldId xmlns:r="http://schemas.openxmlformats.org/officeDocument/2006/relationships" id="262" r:id="R81a2a0a1d6a6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6498eeb3c4816" /><Relationship Type="http://schemas.openxmlformats.org/officeDocument/2006/relationships/slide" Target="/ppt/slides/slide1.xml" Id="R19baf7288c474332" /><Relationship Type="http://schemas.openxmlformats.org/officeDocument/2006/relationships/slide" Target="/ppt/slides/slide2.xml" Id="R2b542e6f37ff4a42" /><Relationship Type="http://schemas.openxmlformats.org/officeDocument/2006/relationships/slide" Target="/ppt/slides/slide3.xml" Id="Rc83bd7f5f47b4156" /><Relationship Type="http://schemas.openxmlformats.org/officeDocument/2006/relationships/slide" Target="/ppt/slides/slide4.xml" Id="R369a1651853144b3" /><Relationship Type="http://schemas.openxmlformats.org/officeDocument/2006/relationships/slide" Target="/ppt/slides/slide5.xml" Id="R760729a7b98b4f38" /><Relationship Type="http://schemas.openxmlformats.org/officeDocument/2006/relationships/slide" Target="/ppt/slides/slide6.xml" Id="Rb35e2e17d48040b2" /><Relationship Type="http://schemas.openxmlformats.org/officeDocument/2006/relationships/slide" Target="/ppt/slides/slide7.xml" Id="R81a2a0a1d6a6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5102ae5c1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debf153c4d7f" /><Relationship Type="http://schemas.openxmlformats.org/officeDocument/2006/relationships/theme" Target="/ppt/slideMasters/theme/theme1.xml" Id="R6975ec0dcc2e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3debf153c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67758f16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ecfee756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a43bf5c5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53d8669d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ea31102b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36cdf0b9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45583da0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