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e93bdf619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30b1249df4a9f"/>
  </p:sldMasterIdLst>
  <p:sldIdLst>
    <p:sldId xmlns:r="http://schemas.openxmlformats.org/officeDocument/2006/relationships" id="256" r:id="R3e939e7aaabc4896"/>
    <p:sldId xmlns:r="http://schemas.openxmlformats.org/officeDocument/2006/relationships" id="257" r:id="R50277fff201d42b4"/>
    <p:sldId xmlns:r="http://schemas.openxmlformats.org/officeDocument/2006/relationships" id="258" r:id="R79fa4709026e4874"/>
    <p:sldId xmlns:r="http://schemas.openxmlformats.org/officeDocument/2006/relationships" id="259" r:id="R7e2a180459ff421b"/>
    <p:sldId xmlns:r="http://schemas.openxmlformats.org/officeDocument/2006/relationships" id="260" r:id="Raa5798df93d94693"/>
    <p:sldId xmlns:r="http://schemas.openxmlformats.org/officeDocument/2006/relationships" id="261" r:id="Rf99ef1829d6a42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30b1249df4a9f" /><Relationship Type="http://schemas.openxmlformats.org/officeDocument/2006/relationships/slide" Target="/ppt/slides/slide1.xml" Id="R3e939e7aaabc4896" /><Relationship Type="http://schemas.openxmlformats.org/officeDocument/2006/relationships/slide" Target="/ppt/slides/slide2.xml" Id="R50277fff201d42b4" /><Relationship Type="http://schemas.openxmlformats.org/officeDocument/2006/relationships/slide" Target="/ppt/slides/slide3.xml" Id="R79fa4709026e4874" /><Relationship Type="http://schemas.openxmlformats.org/officeDocument/2006/relationships/slide" Target="/ppt/slides/slide4.xml" Id="R7e2a180459ff421b" /><Relationship Type="http://schemas.openxmlformats.org/officeDocument/2006/relationships/slide" Target="/ppt/slides/slide5.xml" Id="Raa5798df93d94693" /><Relationship Type="http://schemas.openxmlformats.org/officeDocument/2006/relationships/slide" Target="/ppt/slides/slide6.xml" Id="Rf99ef1829d6a42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6bcd9c919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544e0c925482f" /><Relationship Type="http://schemas.openxmlformats.org/officeDocument/2006/relationships/theme" Target="/ppt/slideMasters/theme/theme1.xml" Id="R7379e697a159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544e0c925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3eded85e2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a77ca638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303ec049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a08db4b6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90bcc3e2c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5da5ff9f3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