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0e7035f41d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bc735ffed4ab0"/>
  </p:sldMasterIdLst>
  <p:sldIdLst>
    <p:sldId xmlns:r="http://schemas.openxmlformats.org/officeDocument/2006/relationships" id="256" r:id="Re0b57a2e5c08440d"/>
    <p:sldId xmlns:r="http://schemas.openxmlformats.org/officeDocument/2006/relationships" id="257" r:id="R53a81f85153648e6"/>
    <p:sldId xmlns:r="http://schemas.openxmlformats.org/officeDocument/2006/relationships" id="258" r:id="Rd7c958cb51894705"/>
    <p:sldId xmlns:r="http://schemas.openxmlformats.org/officeDocument/2006/relationships" id="259" r:id="Rc731f5a967744e67"/>
    <p:sldId xmlns:r="http://schemas.openxmlformats.org/officeDocument/2006/relationships" id="260" r:id="Rad287b079c6f4bc9"/>
    <p:sldId xmlns:r="http://schemas.openxmlformats.org/officeDocument/2006/relationships" id="261" r:id="R5010725711874131"/>
    <p:sldId xmlns:r="http://schemas.openxmlformats.org/officeDocument/2006/relationships" id="262" r:id="Rc74240cebfde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bc735ffed4ab0" /><Relationship Type="http://schemas.openxmlformats.org/officeDocument/2006/relationships/slide" Target="/ppt/slides/slide1.xml" Id="Re0b57a2e5c08440d" /><Relationship Type="http://schemas.openxmlformats.org/officeDocument/2006/relationships/slide" Target="/ppt/slides/slide2.xml" Id="R53a81f85153648e6" /><Relationship Type="http://schemas.openxmlformats.org/officeDocument/2006/relationships/slide" Target="/ppt/slides/slide3.xml" Id="Rd7c958cb51894705" /><Relationship Type="http://schemas.openxmlformats.org/officeDocument/2006/relationships/slide" Target="/ppt/slides/slide4.xml" Id="Rc731f5a967744e67" /><Relationship Type="http://schemas.openxmlformats.org/officeDocument/2006/relationships/slide" Target="/ppt/slides/slide5.xml" Id="Rad287b079c6f4bc9" /><Relationship Type="http://schemas.openxmlformats.org/officeDocument/2006/relationships/slide" Target="/ppt/slides/slide6.xml" Id="R5010725711874131" /><Relationship Type="http://schemas.openxmlformats.org/officeDocument/2006/relationships/slide" Target="/ppt/slides/slide7.xml" Id="Rc74240cebfde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55bed545e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0d275bff7410c" /><Relationship Type="http://schemas.openxmlformats.org/officeDocument/2006/relationships/theme" Target="/ppt/slideMasters/theme/theme1.xml" Id="R2b421be3eedc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0d275bff7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d3137406f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a53b56bcb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c6626b795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d967c1e58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9f6c192b1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69a6aae3c43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3e442d6b64b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ABRAFAM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ABRAFAM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93 719 090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93 277 430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90 812 186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152 985 182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207 145 101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ABRAHAMSEN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MERETE ABRAHAMSEN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ABRAHAMSEN TOVERUD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KÅLÅS ABRAHAMSEN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Abrahamsen AS, 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11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einar@abrafam.no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ABRAFAM HOLDING AS</a:t>
            </a:r>
          </a:p>
        </p:txBody>
      </p:sp>
    </p:spTree>
  </p:cSld>
  <p:clrMapOvr>
    <a:masterClrMapping xmlns:a="http://schemas.openxmlformats.org/drawingml/2006/main"/>
  </p:clrMapOvr>
</p:sld>
</file>