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bf2ed3359b14f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60825e7ed84b74"/>
  </p:sldMasterIdLst>
  <p:sldIdLst>
    <p:sldId xmlns:r="http://schemas.openxmlformats.org/officeDocument/2006/relationships" id="256" r:id="R954751d78b0c4ea2"/>
    <p:sldId xmlns:r="http://schemas.openxmlformats.org/officeDocument/2006/relationships" id="257" r:id="R3d13a5cd589a4026"/>
    <p:sldId xmlns:r="http://schemas.openxmlformats.org/officeDocument/2006/relationships" id="258" r:id="Ra1758a406ed245d9"/>
    <p:sldId xmlns:r="http://schemas.openxmlformats.org/officeDocument/2006/relationships" id="259" r:id="R6d20a088a5924231"/>
    <p:sldId xmlns:r="http://schemas.openxmlformats.org/officeDocument/2006/relationships" id="260" r:id="R755eefcd5ecf4829"/>
    <p:sldId xmlns:r="http://schemas.openxmlformats.org/officeDocument/2006/relationships" id="261" r:id="R9109f67603f8483f"/>
    <p:sldId xmlns:r="http://schemas.openxmlformats.org/officeDocument/2006/relationships" id="262" r:id="R8dfa1b8947d34d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60825e7ed84b74" /><Relationship Type="http://schemas.openxmlformats.org/officeDocument/2006/relationships/slide" Target="/ppt/slides/slide1.xml" Id="R954751d78b0c4ea2" /><Relationship Type="http://schemas.openxmlformats.org/officeDocument/2006/relationships/slide" Target="/ppt/slides/slide2.xml" Id="R3d13a5cd589a4026" /><Relationship Type="http://schemas.openxmlformats.org/officeDocument/2006/relationships/slide" Target="/ppt/slides/slide3.xml" Id="Ra1758a406ed245d9" /><Relationship Type="http://schemas.openxmlformats.org/officeDocument/2006/relationships/slide" Target="/ppt/slides/slide4.xml" Id="R6d20a088a5924231" /><Relationship Type="http://schemas.openxmlformats.org/officeDocument/2006/relationships/slide" Target="/ppt/slides/slide5.xml" Id="R755eefcd5ecf4829" /><Relationship Type="http://schemas.openxmlformats.org/officeDocument/2006/relationships/slide" Target="/ppt/slides/slide6.xml" Id="R9109f67603f8483f" /><Relationship Type="http://schemas.openxmlformats.org/officeDocument/2006/relationships/slide" Target="/ppt/slides/slide7.xml" Id="R8dfa1b8947d34d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b4acb18c2641b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a005381c074618" /><Relationship Type="http://schemas.openxmlformats.org/officeDocument/2006/relationships/theme" Target="/ppt/slideMasters/theme/theme1.xml" Id="R770cb43e14d74ef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7a005381c07461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cff599dd6248f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f5eb422f8440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89380e1f664d5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8bc0739ecd417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d98de0e1c44d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4b92ac8d784f3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889f26167448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ALDEN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ALDEN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ALDEN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ALDEN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ALDEN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ALDEN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260 162 358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227 816 835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211 886 069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2 036 007 043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2 289 318 271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ALDEN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ALDEN 3 AS  –  96,9 %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 A HOLDING AS  –  3,1 %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ALDEN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7. etasje, Olav Vs gate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986 980 326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ALDEN AS</a:t>
            </a:r>
          </a:p>
        </p:txBody>
      </p:sp>
    </p:spTree>
  </p:cSld>
  <p:clrMapOvr>
    <a:masterClrMapping xmlns:a="http://schemas.openxmlformats.org/drawingml/2006/main"/>
  </p:clrMapOvr>
</p:sld>
</file>