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974ca2934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99e05c39a4a9f"/>
  </p:sldMasterIdLst>
  <p:sldIdLst>
    <p:sldId xmlns:r="http://schemas.openxmlformats.org/officeDocument/2006/relationships" id="256" r:id="R4ebea933afb7487b"/>
    <p:sldId xmlns:r="http://schemas.openxmlformats.org/officeDocument/2006/relationships" id="257" r:id="R9f4089f5b7fc40fb"/>
    <p:sldId xmlns:r="http://schemas.openxmlformats.org/officeDocument/2006/relationships" id="258" r:id="R489ffb202064413c"/>
    <p:sldId xmlns:r="http://schemas.openxmlformats.org/officeDocument/2006/relationships" id="259" r:id="Rbde8c80dc8934aa5"/>
    <p:sldId xmlns:r="http://schemas.openxmlformats.org/officeDocument/2006/relationships" id="260" r:id="R1006961d275c4bc6"/>
    <p:sldId xmlns:r="http://schemas.openxmlformats.org/officeDocument/2006/relationships" id="261" r:id="R87f014d7c2b4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99e05c39a4a9f" /><Relationship Type="http://schemas.openxmlformats.org/officeDocument/2006/relationships/slide" Target="/ppt/slides/slide1.xml" Id="R4ebea933afb7487b" /><Relationship Type="http://schemas.openxmlformats.org/officeDocument/2006/relationships/slide" Target="/ppt/slides/slide2.xml" Id="R9f4089f5b7fc40fb" /><Relationship Type="http://schemas.openxmlformats.org/officeDocument/2006/relationships/slide" Target="/ppt/slides/slide3.xml" Id="R489ffb202064413c" /><Relationship Type="http://schemas.openxmlformats.org/officeDocument/2006/relationships/slide" Target="/ppt/slides/slide4.xml" Id="Rbde8c80dc8934aa5" /><Relationship Type="http://schemas.openxmlformats.org/officeDocument/2006/relationships/slide" Target="/ppt/slides/slide5.xml" Id="R1006961d275c4bc6" /><Relationship Type="http://schemas.openxmlformats.org/officeDocument/2006/relationships/slide" Target="/ppt/slides/slide6.xml" Id="R87f014d7c2b4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8de2f28da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7ba72dce46af" /><Relationship Type="http://schemas.openxmlformats.org/officeDocument/2006/relationships/theme" Target="/ppt/slideMasters/theme/theme1.xml" Id="R0fa5a32ab4fd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67ba72dce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f8dcbb6e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89035834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a6a7720e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d599ba43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c2222340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f67fd68f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