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c222df78a649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2cb7bea4744a63"/>
  </p:sldMasterIdLst>
  <p:sldIdLst>
    <p:sldId xmlns:r="http://schemas.openxmlformats.org/officeDocument/2006/relationships" id="256" r:id="Rfad0f5d3cbf34471"/>
    <p:sldId xmlns:r="http://schemas.openxmlformats.org/officeDocument/2006/relationships" id="257" r:id="R7755ec19008a40a6"/>
    <p:sldId xmlns:r="http://schemas.openxmlformats.org/officeDocument/2006/relationships" id="258" r:id="R3de315335d1a4e1e"/>
    <p:sldId xmlns:r="http://schemas.openxmlformats.org/officeDocument/2006/relationships" id="259" r:id="R24fff3d3959e4574"/>
    <p:sldId xmlns:r="http://schemas.openxmlformats.org/officeDocument/2006/relationships" id="260" r:id="R78b56819afac412f"/>
    <p:sldId xmlns:r="http://schemas.openxmlformats.org/officeDocument/2006/relationships" id="261" r:id="R4752ee09bf4443a8"/>
    <p:sldId xmlns:r="http://schemas.openxmlformats.org/officeDocument/2006/relationships" id="262" r:id="Re524ee2069f549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2cb7bea4744a63" /><Relationship Type="http://schemas.openxmlformats.org/officeDocument/2006/relationships/slide" Target="/ppt/slides/slide1.xml" Id="Rfad0f5d3cbf34471" /><Relationship Type="http://schemas.openxmlformats.org/officeDocument/2006/relationships/slide" Target="/ppt/slides/slide2.xml" Id="R7755ec19008a40a6" /><Relationship Type="http://schemas.openxmlformats.org/officeDocument/2006/relationships/slide" Target="/ppt/slides/slide3.xml" Id="R3de315335d1a4e1e" /><Relationship Type="http://schemas.openxmlformats.org/officeDocument/2006/relationships/slide" Target="/ppt/slides/slide4.xml" Id="R24fff3d3959e4574" /><Relationship Type="http://schemas.openxmlformats.org/officeDocument/2006/relationships/slide" Target="/ppt/slides/slide5.xml" Id="R78b56819afac412f" /><Relationship Type="http://schemas.openxmlformats.org/officeDocument/2006/relationships/slide" Target="/ppt/slides/slide6.xml" Id="R4752ee09bf4443a8" /><Relationship Type="http://schemas.openxmlformats.org/officeDocument/2006/relationships/slide" Target="/ppt/slides/slide7.xml" Id="Re524ee2069f549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1b847539a848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c1a62f103457b" /><Relationship Type="http://schemas.openxmlformats.org/officeDocument/2006/relationships/theme" Target="/ppt/slideMasters/theme/theme1.xml" Id="Rfb54dcd1923e45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4c1a62f10345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78ee500fd4c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a1125f32f4c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01dbdd7864b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2f0af0ccb4d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c5703f44642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82b8787704d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0f9ad32e74a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KAPPA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KAPPA REVISJON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4 746 295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1 667 485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1 329 383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447 209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2 744 387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VERNER KARLSON  –  45,1 %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WIIG ANDERSEN  –  45,1 %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TIRI REBÅRD  –  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Weldings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986 960 716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KAPPA REVISJON AS</a:t>
            </a:r>
          </a:p>
        </p:txBody>
      </p:sp>
    </p:spTree>
  </p:cSld>
  <p:clrMapOvr>
    <a:masterClrMapping xmlns:a="http://schemas.openxmlformats.org/drawingml/2006/main"/>
  </p:clrMapOvr>
</p:sld>
</file>