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958637a99c44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d9a552c48544a3"/>
  </p:sldMasterIdLst>
  <p:sldIdLst>
    <p:sldId xmlns:r="http://schemas.openxmlformats.org/officeDocument/2006/relationships" id="256" r:id="Rcabb1e7c3435452c"/>
    <p:sldId xmlns:r="http://schemas.openxmlformats.org/officeDocument/2006/relationships" id="257" r:id="Rdaa76d2fbefd4874"/>
    <p:sldId xmlns:r="http://schemas.openxmlformats.org/officeDocument/2006/relationships" id="258" r:id="R6f0041a62dc5474a"/>
    <p:sldId xmlns:r="http://schemas.openxmlformats.org/officeDocument/2006/relationships" id="259" r:id="R29fbf06020994eba"/>
    <p:sldId xmlns:r="http://schemas.openxmlformats.org/officeDocument/2006/relationships" id="260" r:id="R97abcea5d29445da"/>
    <p:sldId xmlns:r="http://schemas.openxmlformats.org/officeDocument/2006/relationships" id="261" r:id="Rd87077332f574304"/>
    <p:sldId xmlns:r="http://schemas.openxmlformats.org/officeDocument/2006/relationships" id="262" r:id="R78fe7cabf0fa4a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9a552c48544a3" /><Relationship Type="http://schemas.openxmlformats.org/officeDocument/2006/relationships/slide" Target="/ppt/slides/slide1.xml" Id="Rcabb1e7c3435452c" /><Relationship Type="http://schemas.openxmlformats.org/officeDocument/2006/relationships/slide" Target="/ppt/slides/slide2.xml" Id="Rdaa76d2fbefd4874" /><Relationship Type="http://schemas.openxmlformats.org/officeDocument/2006/relationships/slide" Target="/ppt/slides/slide3.xml" Id="R6f0041a62dc5474a" /><Relationship Type="http://schemas.openxmlformats.org/officeDocument/2006/relationships/slide" Target="/ppt/slides/slide4.xml" Id="R29fbf06020994eba" /><Relationship Type="http://schemas.openxmlformats.org/officeDocument/2006/relationships/slide" Target="/ppt/slides/slide5.xml" Id="R97abcea5d29445da" /><Relationship Type="http://schemas.openxmlformats.org/officeDocument/2006/relationships/slide" Target="/ppt/slides/slide6.xml" Id="Rd87077332f574304" /><Relationship Type="http://schemas.openxmlformats.org/officeDocument/2006/relationships/slide" Target="/ppt/slides/slide7.xml" Id="R78fe7cabf0fa4a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b05f68de44e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d212596a249ef" /><Relationship Type="http://schemas.openxmlformats.org/officeDocument/2006/relationships/theme" Target="/ppt/slideMasters/theme/theme1.xml" Id="Refcc01afd78943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6d212596a2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50d1ee33c4b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4f0dd8f4c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746e4943842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32427fcf247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bb186ec224f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aa65770c247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6fd917c3848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−1 004 561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22 950 777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81 075 394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81 534 765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MØLBACH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43, H0702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70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moelbach@online.no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986 934 219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