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20bbec0c084d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aa3883ec234fbf"/>
  </p:sldMasterIdLst>
  <p:sldIdLst>
    <p:sldId xmlns:r="http://schemas.openxmlformats.org/officeDocument/2006/relationships" id="256" r:id="R7fd89fa3b5d94974"/>
    <p:sldId xmlns:r="http://schemas.openxmlformats.org/officeDocument/2006/relationships" id="257" r:id="Rbb3a3b4915854162"/>
    <p:sldId xmlns:r="http://schemas.openxmlformats.org/officeDocument/2006/relationships" id="258" r:id="R8f2b7d8908ca43e1"/>
    <p:sldId xmlns:r="http://schemas.openxmlformats.org/officeDocument/2006/relationships" id="259" r:id="R407e429fdac746c7"/>
    <p:sldId xmlns:r="http://schemas.openxmlformats.org/officeDocument/2006/relationships" id="260" r:id="R142c4aeea69c4947"/>
    <p:sldId xmlns:r="http://schemas.openxmlformats.org/officeDocument/2006/relationships" id="261" r:id="R3062ec2bfb154fe3"/>
    <p:sldId xmlns:r="http://schemas.openxmlformats.org/officeDocument/2006/relationships" id="262" r:id="R3119e4feb9b444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aa3883ec234fbf" /><Relationship Type="http://schemas.openxmlformats.org/officeDocument/2006/relationships/slide" Target="/ppt/slides/slide1.xml" Id="R7fd89fa3b5d94974" /><Relationship Type="http://schemas.openxmlformats.org/officeDocument/2006/relationships/slide" Target="/ppt/slides/slide2.xml" Id="Rbb3a3b4915854162" /><Relationship Type="http://schemas.openxmlformats.org/officeDocument/2006/relationships/slide" Target="/ppt/slides/slide3.xml" Id="R8f2b7d8908ca43e1" /><Relationship Type="http://schemas.openxmlformats.org/officeDocument/2006/relationships/slide" Target="/ppt/slides/slide4.xml" Id="R407e429fdac746c7" /><Relationship Type="http://schemas.openxmlformats.org/officeDocument/2006/relationships/slide" Target="/ppt/slides/slide5.xml" Id="R142c4aeea69c4947" /><Relationship Type="http://schemas.openxmlformats.org/officeDocument/2006/relationships/slide" Target="/ppt/slides/slide6.xml" Id="R3062ec2bfb154fe3" /><Relationship Type="http://schemas.openxmlformats.org/officeDocument/2006/relationships/slide" Target="/ppt/slides/slide7.xml" Id="R3119e4feb9b444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dd26cbc7f841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3c4eb1541544bc" /><Relationship Type="http://schemas.openxmlformats.org/officeDocument/2006/relationships/theme" Target="/ppt/slideMasters/theme/theme1.xml" Id="R86774782af3f40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3c4eb1541544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41a6320c745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e4e7aa5dc4d8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f49b2b18f34e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f391f8160f4a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f5a87c187f4c6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81da7b192148e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dc893a68254d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TAKO-INVEST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TAKO-INVEST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TAKO-INVEST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TAKO-INVEST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TAKO-INVEST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TAKO-INVEST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3 257 742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1 864 573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−44 910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17 757 757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57 002 095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TAKO-INVEST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PECA EIENDOM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MAKO-INVEST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MATHIASSEN HOLDING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TK-INVEST AS  –  16,7 %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TAKO-INVEST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Katralveien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1813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88 45 76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986 919 953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TAKO-INVEST AS</a:t>
            </a:r>
          </a:p>
        </p:txBody>
      </p:sp>
    </p:spTree>
  </p:cSld>
  <p:clrMapOvr>
    <a:masterClrMapping xmlns:a="http://schemas.openxmlformats.org/drawingml/2006/main"/>
  </p:clrMapOvr>
</p:sld>
</file>