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af9a6ef00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a5e9c9f284331"/>
  </p:sldMasterIdLst>
  <p:sldIdLst>
    <p:sldId xmlns:r="http://schemas.openxmlformats.org/officeDocument/2006/relationships" id="256" r:id="R969d5dd87a0348dd"/>
    <p:sldId xmlns:r="http://schemas.openxmlformats.org/officeDocument/2006/relationships" id="257" r:id="R2ce7f018a4bf4ee1"/>
    <p:sldId xmlns:r="http://schemas.openxmlformats.org/officeDocument/2006/relationships" id="258" r:id="R086995731e70469f"/>
    <p:sldId xmlns:r="http://schemas.openxmlformats.org/officeDocument/2006/relationships" id="259" r:id="Rb4de703f180547cd"/>
    <p:sldId xmlns:r="http://schemas.openxmlformats.org/officeDocument/2006/relationships" id="260" r:id="R2357d2f90a22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a5e9c9f284331" /><Relationship Type="http://schemas.openxmlformats.org/officeDocument/2006/relationships/slide" Target="/ppt/slides/slide1.xml" Id="R969d5dd87a0348dd" /><Relationship Type="http://schemas.openxmlformats.org/officeDocument/2006/relationships/slide" Target="/ppt/slides/slide2.xml" Id="R2ce7f018a4bf4ee1" /><Relationship Type="http://schemas.openxmlformats.org/officeDocument/2006/relationships/slide" Target="/ppt/slides/slide3.xml" Id="R086995731e70469f" /><Relationship Type="http://schemas.openxmlformats.org/officeDocument/2006/relationships/slide" Target="/ppt/slides/slide4.xml" Id="Rb4de703f180547cd" /><Relationship Type="http://schemas.openxmlformats.org/officeDocument/2006/relationships/slide" Target="/ppt/slides/slide5.xml" Id="R2357d2f90a22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ed493d8d6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581d018d44d69" /><Relationship Type="http://schemas.openxmlformats.org/officeDocument/2006/relationships/theme" Target="/ppt/slideMasters/theme/theme1.xml" Id="R208ed99e55ed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c581d018d4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e8d2f0b645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0b688db04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94c1cdb2b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f2506ad9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cb589afad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RAFTING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RAFTING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