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3702a94b87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fcd3cd2114ae5"/>
  </p:sldMasterIdLst>
  <p:sldIdLst>
    <p:sldId xmlns:r="http://schemas.openxmlformats.org/officeDocument/2006/relationships" id="256" r:id="R6ad087306e9941ae"/>
    <p:sldId xmlns:r="http://schemas.openxmlformats.org/officeDocument/2006/relationships" id="257" r:id="Rb7fe171144bf4eeb"/>
    <p:sldId xmlns:r="http://schemas.openxmlformats.org/officeDocument/2006/relationships" id="258" r:id="Re71487cafeda4494"/>
    <p:sldId xmlns:r="http://schemas.openxmlformats.org/officeDocument/2006/relationships" id="259" r:id="Rca4fabd329f847df"/>
    <p:sldId xmlns:r="http://schemas.openxmlformats.org/officeDocument/2006/relationships" id="260" r:id="R343570e18a9c4e0f"/>
    <p:sldId xmlns:r="http://schemas.openxmlformats.org/officeDocument/2006/relationships" id="261" r:id="Rfe4ead6cf6f0479f"/>
    <p:sldId xmlns:r="http://schemas.openxmlformats.org/officeDocument/2006/relationships" id="262" r:id="Rabfe8d4937cf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fcd3cd2114ae5" /><Relationship Type="http://schemas.openxmlformats.org/officeDocument/2006/relationships/slide" Target="/ppt/slides/slide1.xml" Id="R6ad087306e9941ae" /><Relationship Type="http://schemas.openxmlformats.org/officeDocument/2006/relationships/slide" Target="/ppt/slides/slide2.xml" Id="Rb7fe171144bf4eeb" /><Relationship Type="http://schemas.openxmlformats.org/officeDocument/2006/relationships/slide" Target="/ppt/slides/slide3.xml" Id="Re71487cafeda4494" /><Relationship Type="http://schemas.openxmlformats.org/officeDocument/2006/relationships/slide" Target="/ppt/slides/slide4.xml" Id="Rca4fabd329f847df" /><Relationship Type="http://schemas.openxmlformats.org/officeDocument/2006/relationships/slide" Target="/ppt/slides/slide5.xml" Id="R343570e18a9c4e0f" /><Relationship Type="http://schemas.openxmlformats.org/officeDocument/2006/relationships/slide" Target="/ppt/slides/slide6.xml" Id="Rfe4ead6cf6f0479f" /><Relationship Type="http://schemas.openxmlformats.org/officeDocument/2006/relationships/slide" Target="/ppt/slides/slide7.xml" Id="Rabfe8d4937cf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8007d89f4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3d9f29cc41ad" /><Relationship Type="http://schemas.openxmlformats.org/officeDocument/2006/relationships/theme" Target="/ppt/slideMasters/theme/theme1.xml" Id="R505638f089834b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23d9f29cc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659f7be9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888361edc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e516190a4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217c3287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207f5fe02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c877af92c42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67953ad04d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TYSNES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TYSNES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61 420 438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4 013 329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3 459 132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22 490 409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spar.tysnes@ngbutikk.net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986 912 878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