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96e7e574dfb47e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014b8d8504c456f"/>
  </p:sldMasterIdLst>
  <p:sldIdLst>
    <p:sldId xmlns:r="http://schemas.openxmlformats.org/officeDocument/2006/relationships" id="256" r:id="R1afaaac518b1417d"/>
    <p:sldId xmlns:r="http://schemas.openxmlformats.org/officeDocument/2006/relationships" id="257" r:id="Rf4b45fcd1b4c4f1a"/>
    <p:sldId xmlns:r="http://schemas.openxmlformats.org/officeDocument/2006/relationships" id="258" r:id="R4a95ee8363f6447c"/>
    <p:sldId xmlns:r="http://schemas.openxmlformats.org/officeDocument/2006/relationships" id="259" r:id="R7511534e7a694c03"/>
    <p:sldId xmlns:r="http://schemas.openxmlformats.org/officeDocument/2006/relationships" id="260" r:id="Rf0b0c1839f834747"/>
    <p:sldId xmlns:r="http://schemas.openxmlformats.org/officeDocument/2006/relationships" id="261" r:id="R003b5a4f44234b5a"/>
    <p:sldId xmlns:r="http://schemas.openxmlformats.org/officeDocument/2006/relationships" id="262" r:id="R271503b1ef51459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014b8d8504c456f" /><Relationship Type="http://schemas.openxmlformats.org/officeDocument/2006/relationships/slide" Target="/ppt/slides/slide1.xml" Id="R1afaaac518b1417d" /><Relationship Type="http://schemas.openxmlformats.org/officeDocument/2006/relationships/slide" Target="/ppt/slides/slide2.xml" Id="Rf4b45fcd1b4c4f1a" /><Relationship Type="http://schemas.openxmlformats.org/officeDocument/2006/relationships/slide" Target="/ppt/slides/slide3.xml" Id="R4a95ee8363f6447c" /><Relationship Type="http://schemas.openxmlformats.org/officeDocument/2006/relationships/slide" Target="/ppt/slides/slide4.xml" Id="R7511534e7a694c03" /><Relationship Type="http://schemas.openxmlformats.org/officeDocument/2006/relationships/slide" Target="/ppt/slides/slide5.xml" Id="Rf0b0c1839f834747" /><Relationship Type="http://schemas.openxmlformats.org/officeDocument/2006/relationships/slide" Target="/ppt/slides/slide6.xml" Id="R003b5a4f44234b5a" /><Relationship Type="http://schemas.openxmlformats.org/officeDocument/2006/relationships/slide" Target="/ppt/slides/slide7.xml" Id="R271503b1ef51459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7f1d39dd8f8491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79b8e4d4cf4109" /><Relationship Type="http://schemas.openxmlformats.org/officeDocument/2006/relationships/theme" Target="/ppt/slideMasters/theme/theme1.xml" Id="R8fd78096f05940f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079b8e4d4cf410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7ed83fd1db475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2cfac1df084b7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1eeecc17b24b8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54044146884bc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a8ad28afbe4e7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3e56a77faf4b1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2299199a0f403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VERDINOR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VERDINOR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VERDINOR AS ble etablert [år] og holder til i Nevlunghavn.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VERDINOR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VERDINOR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VERDINOR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174 995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17 630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14 097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33 430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662 326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VERDINOR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ELISABETH HALLAN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VERDINOR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Lia 21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3296 Nevlunghavn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info@verdinor.no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www.VerdiNor.no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986 910 689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VERDINOR AS</a:t>
            </a:r>
          </a:p>
        </p:txBody>
      </p:sp>
    </p:spTree>
  </p:cSld>
  <p:clrMapOvr>
    <a:masterClrMapping xmlns:a="http://schemas.openxmlformats.org/drawingml/2006/main"/>
  </p:clrMapOvr>
</p:sld>
</file>