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b6ec480bcc46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f84fa873d04319"/>
  </p:sldMasterIdLst>
  <p:sldIdLst>
    <p:sldId xmlns:r="http://schemas.openxmlformats.org/officeDocument/2006/relationships" id="256" r:id="R9d7c3e991f3c4504"/>
    <p:sldId xmlns:r="http://schemas.openxmlformats.org/officeDocument/2006/relationships" id="257" r:id="R6929cee6cf084638"/>
    <p:sldId xmlns:r="http://schemas.openxmlformats.org/officeDocument/2006/relationships" id="258" r:id="R2736bf7b59ec482f"/>
    <p:sldId xmlns:r="http://schemas.openxmlformats.org/officeDocument/2006/relationships" id="259" r:id="Rbf297b7c08ae433f"/>
    <p:sldId xmlns:r="http://schemas.openxmlformats.org/officeDocument/2006/relationships" id="260" r:id="Rd4d1e59e06d64448"/>
    <p:sldId xmlns:r="http://schemas.openxmlformats.org/officeDocument/2006/relationships" id="261" r:id="R25effbdc047f469b"/>
    <p:sldId xmlns:r="http://schemas.openxmlformats.org/officeDocument/2006/relationships" id="262" r:id="R0237a84f21f849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f84fa873d04319" /><Relationship Type="http://schemas.openxmlformats.org/officeDocument/2006/relationships/slide" Target="/ppt/slides/slide1.xml" Id="R9d7c3e991f3c4504" /><Relationship Type="http://schemas.openxmlformats.org/officeDocument/2006/relationships/slide" Target="/ppt/slides/slide2.xml" Id="R6929cee6cf084638" /><Relationship Type="http://schemas.openxmlformats.org/officeDocument/2006/relationships/slide" Target="/ppt/slides/slide3.xml" Id="R2736bf7b59ec482f" /><Relationship Type="http://schemas.openxmlformats.org/officeDocument/2006/relationships/slide" Target="/ppt/slides/slide4.xml" Id="Rbf297b7c08ae433f" /><Relationship Type="http://schemas.openxmlformats.org/officeDocument/2006/relationships/slide" Target="/ppt/slides/slide5.xml" Id="Rd4d1e59e06d64448" /><Relationship Type="http://schemas.openxmlformats.org/officeDocument/2006/relationships/slide" Target="/ppt/slides/slide6.xml" Id="R25effbdc047f469b" /><Relationship Type="http://schemas.openxmlformats.org/officeDocument/2006/relationships/slide" Target="/ppt/slides/slide7.xml" Id="R0237a84f21f849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6b3118262f41c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c194b1ecd4267" /><Relationship Type="http://schemas.openxmlformats.org/officeDocument/2006/relationships/theme" Target="/ppt/slideMasters/theme/theme1.xml" Id="R9c788ac110984a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ac194b1ecd42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4adda02974c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413f80e6db4c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4b1898a4e4e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f7a770ae34ae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a4fe491d047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1ed88a2a6848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eaf1373a1f4ab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HAALAND KLIMA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KLIMA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426 629 978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30 534 686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33 793 595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92 138 926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268 112 422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KLIMA HOLDING AS  –  53,0 %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SORSELL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ØVSTEDAL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BJØRN-ÅRSTEIN FOSHAUGEN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HENRIKSEN  –  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GEIR STALHEIM  –  4,0 %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Høyenhallveien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54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firmapost@haaland-klima.no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986 897 526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HAALAND KLIMA AS</a:t>
            </a:r>
          </a:p>
        </p:txBody>
      </p:sp>
    </p:spTree>
  </p:cSld>
  <p:clrMapOvr>
    <a:masterClrMapping xmlns:a="http://schemas.openxmlformats.org/drawingml/2006/main"/>
  </p:clrMapOvr>
</p:sld>
</file>