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9cb8f02bd34e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6fb7317324747"/>
  </p:sldMasterIdLst>
  <p:sldIdLst>
    <p:sldId xmlns:r="http://schemas.openxmlformats.org/officeDocument/2006/relationships" id="256" r:id="Rd2c554eecafd406f"/>
    <p:sldId xmlns:r="http://schemas.openxmlformats.org/officeDocument/2006/relationships" id="257" r:id="Rf1a8b945317545b4"/>
    <p:sldId xmlns:r="http://schemas.openxmlformats.org/officeDocument/2006/relationships" id="258" r:id="R5b22b67be1f44bcf"/>
    <p:sldId xmlns:r="http://schemas.openxmlformats.org/officeDocument/2006/relationships" id="259" r:id="R35224f1d02ed4f1b"/>
    <p:sldId xmlns:r="http://schemas.openxmlformats.org/officeDocument/2006/relationships" id="260" r:id="Re914148bc9f74d4a"/>
    <p:sldId xmlns:r="http://schemas.openxmlformats.org/officeDocument/2006/relationships" id="261" r:id="Rfea9e69305cc4787"/>
    <p:sldId xmlns:r="http://schemas.openxmlformats.org/officeDocument/2006/relationships" id="262" r:id="R7a1029b583b04b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6fb7317324747" /><Relationship Type="http://schemas.openxmlformats.org/officeDocument/2006/relationships/slide" Target="/ppt/slides/slide1.xml" Id="Rd2c554eecafd406f" /><Relationship Type="http://schemas.openxmlformats.org/officeDocument/2006/relationships/slide" Target="/ppt/slides/slide2.xml" Id="Rf1a8b945317545b4" /><Relationship Type="http://schemas.openxmlformats.org/officeDocument/2006/relationships/slide" Target="/ppt/slides/slide3.xml" Id="R5b22b67be1f44bcf" /><Relationship Type="http://schemas.openxmlformats.org/officeDocument/2006/relationships/slide" Target="/ppt/slides/slide4.xml" Id="R35224f1d02ed4f1b" /><Relationship Type="http://schemas.openxmlformats.org/officeDocument/2006/relationships/slide" Target="/ppt/slides/slide5.xml" Id="Re914148bc9f74d4a" /><Relationship Type="http://schemas.openxmlformats.org/officeDocument/2006/relationships/slide" Target="/ppt/slides/slide6.xml" Id="Rfea9e69305cc4787" /><Relationship Type="http://schemas.openxmlformats.org/officeDocument/2006/relationships/slide" Target="/ppt/slides/slide7.xml" Id="R7a1029b583b04b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0d2a100ea4f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4ce36b070455d" /><Relationship Type="http://schemas.openxmlformats.org/officeDocument/2006/relationships/theme" Target="/ppt/slideMasters/theme/theme1.xml" Id="R9b584d340794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34ce36b07045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847ba3afd4c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7d0006db1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677393ec446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b05e8f97a4b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dd0c111db45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1e1aac45949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eede347b141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GUTTELVIK NÆRINGSPARK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GUTTELVIK NÆRINGSPARK AS ble etablert [år] og holder til i Revsnes.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11 891 676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579 393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−133 185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14 757 883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29 519 432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MAGNAR GUTTELVIK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SUNDET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Herfjordsveien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7177 Revsnes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986 757 643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