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cbe5a3816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edae1aa7d44b7"/>
  </p:sldMasterIdLst>
  <p:sldIdLst>
    <p:sldId xmlns:r="http://schemas.openxmlformats.org/officeDocument/2006/relationships" id="256" r:id="Rf996cc1b30b0426a"/>
    <p:sldId xmlns:r="http://schemas.openxmlformats.org/officeDocument/2006/relationships" id="257" r:id="R5a5fc34ec8eb44c6"/>
    <p:sldId xmlns:r="http://schemas.openxmlformats.org/officeDocument/2006/relationships" id="258" r:id="R60a467b4339b4aee"/>
    <p:sldId xmlns:r="http://schemas.openxmlformats.org/officeDocument/2006/relationships" id="259" r:id="R30bbb9b53ce640a5"/>
    <p:sldId xmlns:r="http://schemas.openxmlformats.org/officeDocument/2006/relationships" id="260" r:id="R0e832ca3123b49c4"/>
    <p:sldId xmlns:r="http://schemas.openxmlformats.org/officeDocument/2006/relationships" id="261" r:id="R2835ea26788b48c4"/>
    <p:sldId xmlns:r="http://schemas.openxmlformats.org/officeDocument/2006/relationships" id="262" r:id="Rf45f162979df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edae1aa7d44b7" /><Relationship Type="http://schemas.openxmlformats.org/officeDocument/2006/relationships/slide" Target="/ppt/slides/slide1.xml" Id="Rf996cc1b30b0426a" /><Relationship Type="http://schemas.openxmlformats.org/officeDocument/2006/relationships/slide" Target="/ppt/slides/slide2.xml" Id="R5a5fc34ec8eb44c6" /><Relationship Type="http://schemas.openxmlformats.org/officeDocument/2006/relationships/slide" Target="/ppt/slides/slide3.xml" Id="R60a467b4339b4aee" /><Relationship Type="http://schemas.openxmlformats.org/officeDocument/2006/relationships/slide" Target="/ppt/slides/slide4.xml" Id="R30bbb9b53ce640a5" /><Relationship Type="http://schemas.openxmlformats.org/officeDocument/2006/relationships/slide" Target="/ppt/slides/slide5.xml" Id="R0e832ca3123b49c4" /><Relationship Type="http://schemas.openxmlformats.org/officeDocument/2006/relationships/slide" Target="/ppt/slides/slide6.xml" Id="R2835ea26788b48c4" /><Relationship Type="http://schemas.openxmlformats.org/officeDocument/2006/relationships/slide" Target="/ppt/slides/slide7.xml" Id="Rf45f162979df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70b1fc7c0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6789dbe64190" /><Relationship Type="http://schemas.openxmlformats.org/officeDocument/2006/relationships/theme" Target="/ppt/slideMasters/theme/theme1.xml" Id="Rc35a27720423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a6789dbe6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7c6fa20b40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4bd9fb786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712b50db2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c9272493347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945fff27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1143a525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d093d30da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HOLM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280 496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241 079 823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292 717 126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THORBEN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Bunesveien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27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www.lillestromdelta.no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986 659 420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HOLM AS</a:t>
            </a:r>
          </a:p>
        </p:txBody>
      </p:sp>
    </p:spTree>
  </p:cSld>
  <p:clrMapOvr>
    <a:masterClrMapping xmlns:a="http://schemas.openxmlformats.org/drawingml/2006/main"/>
  </p:clrMapOvr>
</p:sld>
</file>