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69c629518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f00f8719343be"/>
  </p:sldMasterIdLst>
  <p:sldIdLst>
    <p:sldId xmlns:r="http://schemas.openxmlformats.org/officeDocument/2006/relationships" id="256" r:id="Rdc04832134cf4563"/>
    <p:sldId xmlns:r="http://schemas.openxmlformats.org/officeDocument/2006/relationships" id="257" r:id="Rb5c084cf478e4266"/>
    <p:sldId xmlns:r="http://schemas.openxmlformats.org/officeDocument/2006/relationships" id="258" r:id="R9be05581680c460f"/>
    <p:sldId xmlns:r="http://schemas.openxmlformats.org/officeDocument/2006/relationships" id="259" r:id="R941b082483bf4632"/>
    <p:sldId xmlns:r="http://schemas.openxmlformats.org/officeDocument/2006/relationships" id="260" r:id="R96ae2638ea05458a"/>
    <p:sldId xmlns:r="http://schemas.openxmlformats.org/officeDocument/2006/relationships" id="261" r:id="Ree335837a319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f00f8719343be" /><Relationship Type="http://schemas.openxmlformats.org/officeDocument/2006/relationships/slide" Target="/ppt/slides/slide1.xml" Id="Rdc04832134cf4563" /><Relationship Type="http://schemas.openxmlformats.org/officeDocument/2006/relationships/slide" Target="/ppt/slides/slide2.xml" Id="Rb5c084cf478e4266" /><Relationship Type="http://schemas.openxmlformats.org/officeDocument/2006/relationships/slide" Target="/ppt/slides/slide3.xml" Id="R9be05581680c460f" /><Relationship Type="http://schemas.openxmlformats.org/officeDocument/2006/relationships/slide" Target="/ppt/slides/slide4.xml" Id="R941b082483bf4632" /><Relationship Type="http://schemas.openxmlformats.org/officeDocument/2006/relationships/slide" Target="/ppt/slides/slide5.xml" Id="R96ae2638ea05458a" /><Relationship Type="http://schemas.openxmlformats.org/officeDocument/2006/relationships/slide" Target="/ppt/slides/slide6.xml" Id="Ree335837a319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231947372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1323a7f534a32" /><Relationship Type="http://schemas.openxmlformats.org/officeDocument/2006/relationships/theme" Target="/ppt/slideMasters/theme/theme1.xml" Id="R3a5519c8c765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1323a7f53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ec6a98e5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e1f31b18c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2e037c65a40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95e2ca99444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ef96e6e0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f912101c4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KOMREV NORD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post@komrevnord.no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www.komrevnord.no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986 574 689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KOMREV NORD IKS</a:t>
            </a:r>
          </a:p>
        </p:txBody>
      </p:sp>
    </p:spTree>
  </p:cSld>
  <p:clrMapOvr>
    <a:masterClrMapping xmlns:a="http://schemas.openxmlformats.org/drawingml/2006/main"/>
  </p:clrMapOvr>
</p:sld>
</file>