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16742354e4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db57c011e84cad"/>
  </p:sldMasterIdLst>
  <p:sldIdLst>
    <p:sldId xmlns:r="http://schemas.openxmlformats.org/officeDocument/2006/relationships" id="256" r:id="Rf348eb65b80f4988"/>
    <p:sldId xmlns:r="http://schemas.openxmlformats.org/officeDocument/2006/relationships" id="257" r:id="R1a9d367e4593452e"/>
    <p:sldId xmlns:r="http://schemas.openxmlformats.org/officeDocument/2006/relationships" id="258" r:id="R5d452bb4526542e3"/>
    <p:sldId xmlns:r="http://schemas.openxmlformats.org/officeDocument/2006/relationships" id="259" r:id="Rbdaeba5b37d44cb5"/>
    <p:sldId xmlns:r="http://schemas.openxmlformats.org/officeDocument/2006/relationships" id="260" r:id="Rceb8f54bacb448dd"/>
    <p:sldId xmlns:r="http://schemas.openxmlformats.org/officeDocument/2006/relationships" id="261" r:id="Rd260cf8bb4da45d3"/>
    <p:sldId xmlns:r="http://schemas.openxmlformats.org/officeDocument/2006/relationships" id="262" r:id="R3f0acd38a651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db57c011e84cad" /><Relationship Type="http://schemas.openxmlformats.org/officeDocument/2006/relationships/slide" Target="/ppt/slides/slide1.xml" Id="Rf348eb65b80f4988" /><Relationship Type="http://schemas.openxmlformats.org/officeDocument/2006/relationships/slide" Target="/ppt/slides/slide2.xml" Id="R1a9d367e4593452e" /><Relationship Type="http://schemas.openxmlformats.org/officeDocument/2006/relationships/slide" Target="/ppt/slides/slide3.xml" Id="R5d452bb4526542e3" /><Relationship Type="http://schemas.openxmlformats.org/officeDocument/2006/relationships/slide" Target="/ppt/slides/slide4.xml" Id="Rbdaeba5b37d44cb5" /><Relationship Type="http://schemas.openxmlformats.org/officeDocument/2006/relationships/slide" Target="/ppt/slides/slide5.xml" Id="Rceb8f54bacb448dd" /><Relationship Type="http://schemas.openxmlformats.org/officeDocument/2006/relationships/slide" Target="/ppt/slides/slide6.xml" Id="Rd260cf8bb4da45d3" /><Relationship Type="http://schemas.openxmlformats.org/officeDocument/2006/relationships/slide" Target="/ppt/slides/slide7.xml" Id="R3f0acd38a651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630caa588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5ec1cea0a4576" /><Relationship Type="http://schemas.openxmlformats.org/officeDocument/2006/relationships/theme" Target="/ppt/slideMasters/theme/theme1.xml" Id="Rd7cb88a42fdc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5ec1cea0a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80a44769b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790b45335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bbbf7684d46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89f7b20545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8745c6ed042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b23602f14b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03d4fa7c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