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c6c5c0cf084a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0a2259b623490f"/>
  </p:sldMasterIdLst>
  <p:sldIdLst>
    <p:sldId xmlns:r="http://schemas.openxmlformats.org/officeDocument/2006/relationships" id="256" r:id="R76ff2745eba3498e"/>
    <p:sldId xmlns:r="http://schemas.openxmlformats.org/officeDocument/2006/relationships" id="257" r:id="Raf9823795bf04595"/>
    <p:sldId xmlns:r="http://schemas.openxmlformats.org/officeDocument/2006/relationships" id="258" r:id="R0306db67e2474e51"/>
    <p:sldId xmlns:r="http://schemas.openxmlformats.org/officeDocument/2006/relationships" id="259" r:id="R32958f1fe374417d"/>
    <p:sldId xmlns:r="http://schemas.openxmlformats.org/officeDocument/2006/relationships" id="260" r:id="Rc7dd8c6086e64a25"/>
    <p:sldId xmlns:r="http://schemas.openxmlformats.org/officeDocument/2006/relationships" id="261" r:id="R759201e4f8564574"/>
    <p:sldId xmlns:r="http://schemas.openxmlformats.org/officeDocument/2006/relationships" id="262" r:id="Rbe957b7172674f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0a2259b623490f" /><Relationship Type="http://schemas.openxmlformats.org/officeDocument/2006/relationships/slide" Target="/ppt/slides/slide1.xml" Id="R76ff2745eba3498e" /><Relationship Type="http://schemas.openxmlformats.org/officeDocument/2006/relationships/slide" Target="/ppt/slides/slide2.xml" Id="Raf9823795bf04595" /><Relationship Type="http://schemas.openxmlformats.org/officeDocument/2006/relationships/slide" Target="/ppt/slides/slide3.xml" Id="R0306db67e2474e51" /><Relationship Type="http://schemas.openxmlformats.org/officeDocument/2006/relationships/slide" Target="/ppt/slides/slide4.xml" Id="R32958f1fe374417d" /><Relationship Type="http://schemas.openxmlformats.org/officeDocument/2006/relationships/slide" Target="/ppt/slides/slide5.xml" Id="Rc7dd8c6086e64a25" /><Relationship Type="http://schemas.openxmlformats.org/officeDocument/2006/relationships/slide" Target="/ppt/slides/slide6.xml" Id="R759201e4f8564574" /><Relationship Type="http://schemas.openxmlformats.org/officeDocument/2006/relationships/slide" Target="/ppt/slides/slide7.xml" Id="Rbe957b7172674f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6be168260c46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a07391ada4b04" /><Relationship Type="http://schemas.openxmlformats.org/officeDocument/2006/relationships/theme" Target="/ppt/slideMasters/theme/theme1.xml" Id="R3d4f73cba76043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da07391ada4b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a8e452ec340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7a0e6899049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b8623c30b41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55cd7ced141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d11a297fa44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bf0cd66cb43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e2a261bd6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SLETTEBØ MARKEDSRÅDGIVNING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SLETTEBØ MARKEDSRÅDGIVNING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SLETTEBØ MARKEDSRÅDGIVNING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SLETTEBØ MARKEDSRÅDGIVNING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SLETTEBØ MARKEDSRÅDGIVNING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SLETTEBØ MARKEDSRÅDGIVNING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2 420 689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2 817 922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SLETTEBØ MARKEDSRÅDGIVNING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SLETTEBØ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SLETTEBØ MARKEDSRÅDGIVNING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Forusvågen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arild.slettebo@c-k.no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986 423 818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SLETTEBØ MARKEDSRÅDGIVNING AS</a:t>
            </a:r>
          </a:p>
        </p:txBody>
      </p:sp>
    </p:spTree>
  </p:cSld>
  <p:clrMapOvr>
    <a:masterClrMapping xmlns:a="http://schemas.openxmlformats.org/drawingml/2006/main"/>
  </p:clrMapOvr>
</p:sld>
</file>