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7c9f64b97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3aa676e8c463e"/>
  </p:sldMasterIdLst>
  <p:sldIdLst>
    <p:sldId xmlns:r="http://schemas.openxmlformats.org/officeDocument/2006/relationships" id="256" r:id="R1d80db8219784923"/>
    <p:sldId xmlns:r="http://schemas.openxmlformats.org/officeDocument/2006/relationships" id="257" r:id="R6340507567fa4d23"/>
    <p:sldId xmlns:r="http://schemas.openxmlformats.org/officeDocument/2006/relationships" id="258" r:id="R07b0894f903c4bab"/>
    <p:sldId xmlns:r="http://schemas.openxmlformats.org/officeDocument/2006/relationships" id="259" r:id="Raad7043fff8442a8"/>
    <p:sldId xmlns:r="http://schemas.openxmlformats.org/officeDocument/2006/relationships" id="260" r:id="R719a584a6bed411c"/>
    <p:sldId xmlns:r="http://schemas.openxmlformats.org/officeDocument/2006/relationships" id="261" r:id="Re1ba1019e5f8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3aa676e8c463e" /><Relationship Type="http://schemas.openxmlformats.org/officeDocument/2006/relationships/slide" Target="/ppt/slides/slide1.xml" Id="R1d80db8219784923" /><Relationship Type="http://schemas.openxmlformats.org/officeDocument/2006/relationships/slide" Target="/ppt/slides/slide2.xml" Id="R6340507567fa4d23" /><Relationship Type="http://schemas.openxmlformats.org/officeDocument/2006/relationships/slide" Target="/ppt/slides/slide3.xml" Id="R07b0894f903c4bab" /><Relationship Type="http://schemas.openxmlformats.org/officeDocument/2006/relationships/slide" Target="/ppt/slides/slide4.xml" Id="Raad7043fff8442a8" /><Relationship Type="http://schemas.openxmlformats.org/officeDocument/2006/relationships/slide" Target="/ppt/slides/slide5.xml" Id="R719a584a6bed411c" /><Relationship Type="http://schemas.openxmlformats.org/officeDocument/2006/relationships/slide" Target="/ppt/slides/slide6.xml" Id="Re1ba1019e5f8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e1531bbb1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821a59b944ee" /><Relationship Type="http://schemas.openxmlformats.org/officeDocument/2006/relationships/theme" Target="/ppt/slideMasters/theme/theme1.xml" Id="R3521e42aecd0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f821a59b9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9bc3b22c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4cec6b27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616a3282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07aca7dc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deaa27c1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31547db4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