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7406ea064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c495979e5452f"/>
  </p:sldMasterIdLst>
  <p:sldIdLst>
    <p:sldId xmlns:r="http://schemas.openxmlformats.org/officeDocument/2006/relationships" id="256" r:id="R7d90c235edbd4d58"/>
    <p:sldId xmlns:r="http://schemas.openxmlformats.org/officeDocument/2006/relationships" id="257" r:id="R84fa2563378e43a2"/>
    <p:sldId xmlns:r="http://schemas.openxmlformats.org/officeDocument/2006/relationships" id="258" r:id="Ra1ba4977c8d14f7f"/>
    <p:sldId xmlns:r="http://schemas.openxmlformats.org/officeDocument/2006/relationships" id="259" r:id="Ra238637b8fde431e"/>
    <p:sldId xmlns:r="http://schemas.openxmlformats.org/officeDocument/2006/relationships" id="260" r:id="R5dba6879898043c3"/>
    <p:sldId xmlns:r="http://schemas.openxmlformats.org/officeDocument/2006/relationships" id="261" r:id="Rddb1c0d8031d497d"/>
    <p:sldId xmlns:r="http://schemas.openxmlformats.org/officeDocument/2006/relationships" id="262" r:id="R4ed2a0004481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c495979e5452f" /><Relationship Type="http://schemas.openxmlformats.org/officeDocument/2006/relationships/slide" Target="/ppt/slides/slide1.xml" Id="R7d90c235edbd4d58" /><Relationship Type="http://schemas.openxmlformats.org/officeDocument/2006/relationships/slide" Target="/ppt/slides/slide2.xml" Id="R84fa2563378e43a2" /><Relationship Type="http://schemas.openxmlformats.org/officeDocument/2006/relationships/slide" Target="/ppt/slides/slide3.xml" Id="Ra1ba4977c8d14f7f" /><Relationship Type="http://schemas.openxmlformats.org/officeDocument/2006/relationships/slide" Target="/ppt/slides/slide4.xml" Id="Ra238637b8fde431e" /><Relationship Type="http://schemas.openxmlformats.org/officeDocument/2006/relationships/slide" Target="/ppt/slides/slide5.xml" Id="R5dba6879898043c3" /><Relationship Type="http://schemas.openxmlformats.org/officeDocument/2006/relationships/slide" Target="/ppt/slides/slide6.xml" Id="Rddb1c0d8031d497d" /><Relationship Type="http://schemas.openxmlformats.org/officeDocument/2006/relationships/slide" Target="/ppt/slides/slide7.xml" Id="R4ed2a0004481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c3bb07659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cfa0f371b4a50" /><Relationship Type="http://schemas.openxmlformats.org/officeDocument/2006/relationships/theme" Target="/ppt/slideMasters/theme/theme1.xml" Id="R679d0c202b52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cfa0f371b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4ae2cdf8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ea42925e148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bd8b46510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ce3085b96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c98c8fe9c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0096f50b6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ab3c84ad1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HIWI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22 347 949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21 583 517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21 215 716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196 761 478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206 470 128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ELISABETH WIESE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Wiese, Fabritiusalléen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986 386 491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HIWI AS</a:t>
            </a:r>
          </a:p>
        </p:txBody>
      </p:sp>
    </p:spTree>
  </p:cSld>
  <p:clrMapOvr>
    <a:masterClrMapping xmlns:a="http://schemas.openxmlformats.org/drawingml/2006/main"/>
  </p:clrMapOvr>
</p:sld>
</file>