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52cb6d30794c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c43de5b24342ce"/>
  </p:sldMasterIdLst>
  <p:sldIdLst>
    <p:sldId xmlns:r="http://schemas.openxmlformats.org/officeDocument/2006/relationships" id="256" r:id="Rd1dac0560e0d4a71"/>
    <p:sldId xmlns:r="http://schemas.openxmlformats.org/officeDocument/2006/relationships" id="257" r:id="Rb3e7b534709541f4"/>
    <p:sldId xmlns:r="http://schemas.openxmlformats.org/officeDocument/2006/relationships" id="258" r:id="R4914abe4e7b54d27"/>
    <p:sldId xmlns:r="http://schemas.openxmlformats.org/officeDocument/2006/relationships" id="259" r:id="Rd6b23cd4384e41fb"/>
    <p:sldId xmlns:r="http://schemas.openxmlformats.org/officeDocument/2006/relationships" id="260" r:id="R94dbd09b484d4f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c43de5b24342ce" /><Relationship Type="http://schemas.openxmlformats.org/officeDocument/2006/relationships/slide" Target="/ppt/slides/slide1.xml" Id="Rd1dac0560e0d4a71" /><Relationship Type="http://schemas.openxmlformats.org/officeDocument/2006/relationships/slide" Target="/ppt/slides/slide2.xml" Id="Rb3e7b534709541f4" /><Relationship Type="http://schemas.openxmlformats.org/officeDocument/2006/relationships/slide" Target="/ppt/slides/slide3.xml" Id="R4914abe4e7b54d27" /><Relationship Type="http://schemas.openxmlformats.org/officeDocument/2006/relationships/slide" Target="/ppt/slides/slide4.xml" Id="Rd6b23cd4384e41fb" /><Relationship Type="http://schemas.openxmlformats.org/officeDocument/2006/relationships/slide" Target="/ppt/slides/slide5.xml" Id="R94dbd09b484d4f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1f120db84b4f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d1fa7d99c4c42" /><Relationship Type="http://schemas.openxmlformats.org/officeDocument/2006/relationships/theme" Target="/ppt/slideMasters/theme/theme1.xml" Id="R6fcb7c87253a4b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ed1fa7d99c4c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fe576433d42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82bf5f5464d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aaca5b5c34f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40a5a0ec0e4c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5a1ed48a341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FORMUESVEKST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FORMUESVEKST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