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0f4bda7da54f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8957359d7e4ee8"/>
  </p:sldMasterIdLst>
  <p:sldIdLst>
    <p:sldId xmlns:r="http://schemas.openxmlformats.org/officeDocument/2006/relationships" id="256" r:id="Rd41901fd9daf4ee0"/>
    <p:sldId xmlns:r="http://schemas.openxmlformats.org/officeDocument/2006/relationships" id="257" r:id="R611192b239d04800"/>
    <p:sldId xmlns:r="http://schemas.openxmlformats.org/officeDocument/2006/relationships" id="258" r:id="Rf539c4eec9a04d01"/>
    <p:sldId xmlns:r="http://schemas.openxmlformats.org/officeDocument/2006/relationships" id="259" r:id="R1185e4936aa542b2"/>
    <p:sldId xmlns:r="http://schemas.openxmlformats.org/officeDocument/2006/relationships" id="260" r:id="R88a37e7f001348ab"/>
    <p:sldId xmlns:r="http://schemas.openxmlformats.org/officeDocument/2006/relationships" id="261" r:id="Rf4513ad0afe947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8957359d7e4ee8" /><Relationship Type="http://schemas.openxmlformats.org/officeDocument/2006/relationships/slide" Target="/ppt/slides/slide1.xml" Id="Rd41901fd9daf4ee0" /><Relationship Type="http://schemas.openxmlformats.org/officeDocument/2006/relationships/slide" Target="/ppt/slides/slide2.xml" Id="R611192b239d04800" /><Relationship Type="http://schemas.openxmlformats.org/officeDocument/2006/relationships/slide" Target="/ppt/slides/slide3.xml" Id="Rf539c4eec9a04d01" /><Relationship Type="http://schemas.openxmlformats.org/officeDocument/2006/relationships/slide" Target="/ppt/slides/slide4.xml" Id="R1185e4936aa542b2" /><Relationship Type="http://schemas.openxmlformats.org/officeDocument/2006/relationships/slide" Target="/ppt/slides/slide5.xml" Id="R88a37e7f001348ab" /><Relationship Type="http://schemas.openxmlformats.org/officeDocument/2006/relationships/slide" Target="/ppt/slides/slide6.xml" Id="Rf4513ad0afe947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aa45cc1b464a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475808f4b4e16" /><Relationship Type="http://schemas.openxmlformats.org/officeDocument/2006/relationships/theme" Target="/ppt/slideMasters/theme/theme1.xml" Id="R986b9186936247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7475808f4b4e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9bea9b51449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48b46f45c4c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3fefba6024d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07d68e94b44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10883e9f1448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fa2bbd0824b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FORMUESVEKST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