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2727e2727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ee3b952954a1b"/>
  </p:sldMasterIdLst>
  <p:sldIdLst>
    <p:sldId xmlns:r="http://schemas.openxmlformats.org/officeDocument/2006/relationships" id="256" r:id="R48275f663a844a0f"/>
    <p:sldId xmlns:r="http://schemas.openxmlformats.org/officeDocument/2006/relationships" id="257" r:id="Rafebae4046e34ff6"/>
    <p:sldId xmlns:r="http://schemas.openxmlformats.org/officeDocument/2006/relationships" id="258" r:id="R7845b7caf27b4b32"/>
    <p:sldId xmlns:r="http://schemas.openxmlformats.org/officeDocument/2006/relationships" id="259" r:id="R1859d1ac7c9a4609"/>
    <p:sldId xmlns:r="http://schemas.openxmlformats.org/officeDocument/2006/relationships" id="260" r:id="R8311ea04df984a22"/>
    <p:sldId xmlns:r="http://schemas.openxmlformats.org/officeDocument/2006/relationships" id="261" r:id="R89883259aa5345eb"/>
    <p:sldId xmlns:r="http://schemas.openxmlformats.org/officeDocument/2006/relationships" id="262" r:id="R6735946ec15f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ee3b952954a1b" /><Relationship Type="http://schemas.openxmlformats.org/officeDocument/2006/relationships/slide" Target="/ppt/slides/slide1.xml" Id="R48275f663a844a0f" /><Relationship Type="http://schemas.openxmlformats.org/officeDocument/2006/relationships/slide" Target="/ppt/slides/slide2.xml" Id="Rafebae4046e34ff6" /><Relationship Type="http://schemas.openxmlformats.org/officeDocument/2006/relationships/slide" Target="/ppt/slides/slide3.xml" Id="R7845b7caf27b4b32" /><Relationship Type="http://schemas.openxmlformats.org/officeDocument/2006/relationships/slide" Target="/ppt/slides/slide4.xml" Id="R1859d1ac7c9a4609" /><Relationship Type="http://schemas.openxmlformats.org/officeDocument/2006/relationships/slide" Target="/ppt/slides/slide5.xml" Id="R8311ea04df984a22" /><Relationship Type="http://schemas.openxmlformats.org/officeDocument/2006/relationships/slide" Target="/ppt/slides/slide6.xml" Id="R89883259aa5345eb" /><Relationship Type="http://schemas.openxmlformats.org/officeDocument/2006/relationships/slide" Target="/ppt/slides/slide7.xml" Id="R6735946ec15f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b9884588a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b719016fa4e52" /><Relationship Type="http://schemas.openxmlformats.org/officeDocument/2006/relationships/theme" Target="/ppt/slideMasters/theme/theme1.xml" Id="R73f366562b00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fb719016fa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ffdc0072a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e978255c4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7eb51ae81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b7af4de32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e552593d4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61d00150946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8bea80dd49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47 202 337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479 717 971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501 286 035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JANNE STANGELAND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TORBJØRG Ø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