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7fec4d4b634d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53e446275a4e2b"/>
  </p:sldMasterIdLst>
  <p:sldIdLst>
    <p:sldId xmlns:r="http://schemas.openxmlformats.org/officeDocument/2006/relationships" id="256" r:id="R8c4cdb5fd80649f6"/>
    <p:sldId xmlns:r="http://schemas.openxmlformats.org/officeDocument/2006/relationships" id="257" r:id="Re68a652dcf2442a7"/>
    <p:sldId xmlns:r="http://schemas.openxmlformats.org/officeDocument/2006/relationships" id="258" r:id="R5201b50c720d4c06"/>
    <p:sldId xmlns:r="http://schemas.openxmlformats.org/officeDocument/2006/relationships" id="259" r:id="R4b0576edcb954eed"/>
    <p:sldId xmlns:r="http://schemas.openxmlformats.org/officeDocument/2006/relationships" id="260" r:id="Raea81f750793462b"/>
    <p:sldId xmlns:r="http://schemas.openxmlformats.org/officeDocument/2006/relationships" id="261" r:id="Rf810c6ddb99845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53e446275a4e2b" /><Relationship Type="http://schemas.openxmlformats.org/officeDocument/2006/relationships/slide" Target="/ppt/slides/slide1.xml" Id="R8c4cdb5fd80649f6" /><Relationship Type="http://schemas.openxmlformats.org/officeDocument/2006/relationships/slide" Target="/ppt/slides/slide2.xml" Id="Re68a652dcf2442a7" /><Relationship Type="http://schemas.openxmlformats.org/officeDocument/2006/relationships/slide" Target="/ppt/slides/slide3.xml" Id="R5201b50c720d4c06" /><Relationship Type="http://schemas.openxmlformats.org/officeDocument/2006/relationships/slide" Target="/ppt/slides/slide4.xml" Id="R4b0576edcb954eed" /><Relationship Type="http://schemas.openxmlformats.org/officeDocument/2006/relationships/slide" Target="/ppt/slides/slide5.xml" Id="Raea81f750793462b" /><Relationship Type="http://schemas.openxmlformats.org/officeDocument/2006/relationships/slide" Target="/ppt/slides/slide6.xml" Id="Rf810c6ddb99845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1378aa4c6745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f85fb1d8a47f6" /><Relationship Type="http://schemas.openxmlformats.org/officeDocument/2006/relationships/theme" Target="/ppt/slideMasters/theme/theme1.xml" Id="R9db7acc02a5f48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3f85fb1d8a47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e126c52c14f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166e69fbc44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469ec65f648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d84bc80f34b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dd6ef9fbb4d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331a8d1da4d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STANGELAND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986 375 422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