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5239a0209541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10a50747434bd4"/>
  </p:sldMasterIdLst>
  <p:sldIdLst>
    <p:sldId xmlns:r="http://schemas.openxmlformats.org/officeDocument/2006/relationships" id="256" r:id="Rbb98c13ab5794c7b"/>
    <p:sldId xmlns:r="http://schemas.openxmlformats.org/officeDocument/2006/relationships" id="257" r:id="R76fa6c9fee254de3"/>
    <p:sldId xmlns:r="http://schemas.openxmlformats.org/officeDocument/2006/relationships" id="258" r:id="R9ab9ebd45a574973"/>
    <p:sldId xmlns:r="http://schemas.openxmlformats.org/officeDocument/2006/relationships" id="259" r:id="R77be0458b1274ac9"/>
    <p:sldId xmlns:r="http://schemas.openxmlformats.org/officeDocument/2006/relationships" id="260" r:id="R405f6fdd2be54c19"/>
    <p:sldId xmlns:r="http://schemas.openxmlformats.org/officeDocument/2006/relationships" id="261" r:id="Rd23673a1b9d44cac"/>
    <p:sldId xmlns:r="http://schemas.openxmlformats.org/officeDocument/2006/relationships" id="262" r:id="Rd134fc9a2392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0a50747434bd4" /><Relationship Type="http://schemas.openxmlformats.org/officeDocument/2006/relationships/slide" Target="/ppt/slides/slide1.xml" Id="Rbb98c13ab5794c7b" /><Relationship Type="http://schemas.openxmlformats.org/officeDocument/2006/relationships/slide" Target="/ppt/slides/slide2.xml" Id="R76fa6c9fee254de3" /><Relationship Type="http://schemas.openxmlformats.org/officeDocument/2006/relationships/slide" Target="/ppt/slides/slide3.xml" Id="R9ab9ebd45a574973" /><Relationship Type="http://schemas.openxmlformats.org/officeDocument/2006/relationships/slide" Target="/ppt/slides/slide4.xml" Id="R77be0458b1274ac9" /><Relationship Type="http://schemas.openxmlformats.org/officeDocument/2006/relationships/slide" Target="/ppt/slides/slide5.xml" Id="R405f6fdd2be54c19" /><Relationship Type="http://schemas.openxmlformats.org/officeDocument/2006/relationships/slide" Target="/ppt/slides/slide6.xml" Id="Rd23673a1b9d44cac" /><Relationship Type="http://schemas.openxmlformats.org/officeDocument/2006/relationships/slide" Target="/ppt/slides/slide7.xml" Id="Rd134fc9a2392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73204bd6d4c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7c99766cc48ab" /><Relationship Type="http://schemas.openxmlformats.org/officeDocument/2006/relationships/theme" Target="/ppt/slideMasters/theme/theme1.xml" Id="R30f0176221f846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67c99766cc48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ba08d5b7e41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bf1d944b148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3e88a3c9943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fdf751e944e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58dce162648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dd0c4f6aa44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946d906ab41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23 924 394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13 688 716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ILVA HOLDING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SØRSKÅR SVEIN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AUSTBØ INGER LISE VÅLAND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986 352 945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