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072763de1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e2800eca04abf"/>
  </p:sldMasterIdLst>
  <p:sldIdLst>
    <p:sldId xmlns:r="http://schemas.openxmlformats.org/officeDocument/2006/relationships" id="256" r:id="R588ed7e1c16a4fd3"/>
    <p:sldId xmlns:r="http://schemas.openxmlformats.org/officeDocument/2006/relationships" id="257" r:id="Rfa409ae2ddad4ed9"/>
    <p:sldId xmlns:r="http://schemas.openxmlformats.org/officeDocument/2006/relationships" id="258" r:id="Rf57d7b9916cf406c"/>
    <p:sldId xmlns:r="http://schemas.openxmlformats.org/officeDocument/2006/relationships" id="259" r:id="R8f051ddef967449d"/>
    <p:sldId xmlns:r="http://schemas.openxmlformats.org/officeDocument/2006/relationships" id="260" r:id="Rdb4b7a7c35534ede"/>
    <p:sldId xmlns:r="http://schemas.openxmlformats.org/officeDocument/2006/relationships" id="261" r:id="Rca7d3051c366420b"/>
    <p:sldId xmlns:r="http://schemas.openxmlformats.org/officeDocument/2006/relationships" id="262" r:id="R414f2b415563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e2800eca04abf" /><Relationship Type="http://schemas.openxmlformats.org/officeDocument/2006/relationships/slide" Target="/ppt/slides/slide1.xml" Id="R588ed7e1c16a4fd3" /><Relationship Type="http://schemas.openxmlformats.org/officeDocument/2006/relationships/slide" Target="/ppt/slides/slide2.xml" Id="Rfa409ae2ddad4ed9" /><Relationship Type="http://schemas.openxmlformats.org/officeDocument/2006/relationships/slide" Target="/ppt/slides/slide3.xml" Id="Rf57d7b9916cf406c" /><Relationship Type="http://schemas.openxmlformats.org/officeDocument/2006/relationships/slide" Target="/ppt/slides/slide4.xml" Id="R8f051ddef967449d" /><Relationship Type="http://schemas.openxmlformats.org/officeDocument/2006/relationships/slide" Target="/ppt/slides/slide5.xml" Id="Rdb4b7a7c35534ede" /><Relationship Type="http://schemas.openxmlformats.org/officeDocument/2006/relationships/slide" Target="/ppt/slides/slide6.xml" Id="Rca7d3051c366420b" /><Relationship Type="http://schemas.openxmlformats.org/officeDocument/2006/relationships/slide" Target="/ppt/slides/slide7.xml" Id="R414f2b415563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ba726f6fb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c4acb8e7048ef" /><Relationship Type="http://schemas.openxmlformats.org/officeDocument/2006/relationships/theme" Target="/ppt/slideMasters/theme/theme1.xml" Id="Rcf9e0db536e0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c4acb8e70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fd0603553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9c9b18f61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91a1c82ce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4ce07a47945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9b471999c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0fb4c4624a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f106c6315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INVEST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115 777 296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117 090 574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