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87009af20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c6a1dcbde4b8b"/>
  </p:sldMasterIdLst>
  <p:sldIdLst>
    <p:sldId xmlns:r="http://schemas.openxmlformats.org/officeDocument/2006/relationships" id="256" r:id="R0d61d4e2bfdf43c2"/>
    <p:sldId xmlns:r="http://schemas.openxmlformats.org/officeDocument/2006/relationships" id="257" r:id="Rb48756a4825b4412"/>
    <p:sldId xmlns:r="http://schemas.openxmlformats.org/officeDocument/2006/relationships" id="258" r:id="R2d6394415646424a"/>
    <p:sldId xmlns:r="http://schemas.openxmlformats.org/officeDocument/2006/relationships" id="259" r:id="Rc867201a3a6e4993"/>
    <p:sldId xmlns:r="http://schemas.openxmlformats.org/officeDocument/2006/relationships" id="260" r:id="R3138e569bf8f4813"/>
    <p:sldId xmlns:r="http://schemas.openxmlformats.org/officeDocument/2006/relationships" id="261" r:id="Rd9d4da986f4440cc"/>
    <p:sldId xmlns:r="http://schemas.openxmlformats.org/officeDocument/2006/relationships" id="262" r:id="Ra285b437f2bb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c6a1dcbde4b8b" /><Relationship Type="http://schemas.openxmlformats.org/officeDocument/2006/relationships/slide" Target="/ppt/slides/slide1.xml" Id="R0d61d4e2bfdf43c2" /><Relationship Type="http://schemas.openxmlformats.org/officeDocument/2006/relationships/slide" Target="/ppt/slides/slide2.xml" Id="Rb48756a4825b4412" /><Relationship Type="http://schemas.openxmlformats.org/officeDocument/2006/relationships/slide" Target="/ppt/slides/slide3.xml" Id="R2d6394415646424a" /><Relationship Type="http://schemas.openxmlformats.org/officeDocument/2006/relationships/slide" Target="/ppt/slides/slide4.xml" Id="Rc867201a3a6e4993" /><Relationship Type="http://schemas.openxmlformats.org/officeDocument/2006/relationships/slide" Target="/ppt/slides/slide5.xml" Id="R3138e569bf8f4813" /><Relationship Type="http://schemas.openxmlformats.org/officeDocument/2006/relationships/slide" Target="/ppt/slides/slide6.xml" Id="Rd9d4da986f4440cc" /><Relationship Type="http://schemas.openxmlformats.org/officeDocument/2006/relationships/slide" Target="/ppt/slides/slide7.xml" Id="Ra285b437f2bb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b256b0087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dc5fa7a84106" /><Relationship Type="http://schemas.openxmlformats.org/officeDocument/2006/relationships/theme" Target="/ppt/slideMasters/theme/theme1.xml" Id="R9971c27fe511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2dc5fa7a8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81b472230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274b8fd4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15b4593e6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694fbbfd4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26ab8447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bf5f29e2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c6a1c9bd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CUMULUS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195 125 439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265 766 843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ESBEN ADOLF RIDDERVOLD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