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4b62cd380e41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536ac10e04456d"/>
  </p:sldMasterIdLst>
  <p:sldIdLst>
    <p:sldId xmlns:r="http://schemas.openxmlformats.org/officeDocument/2006/relationships" id="256" r:id="R9d6e70d214434235"/>
    <p:sldId xmlns:r="http://schemas.openxmlformats.org/officeDocument/2006/relationships" id="257" r:id="R3cd091b220a34df1"/>
    <p:sldId xmlns:r="http://schemas.openxmlformats.org/officeDocument/2006/relationships" id="258" r:id="Rfe32f95748ec42bd"/>
    <p:sldId xmlns:r="http://schemas.openxmlformats.org/officeDocument/2006/relationships" id="259" r:id="Rd70c360263364000"/>
    <p:sldId xmlns:r="http://schemas.openxmlformats.org/officeDocument/2006/relationships" id="260" r:id="R9e6561718fa34c56"/>
    <p:sldId xmlns:r="http://schemas.openxmlformats.org/officeDocument/2006/relationships" id="261" r:id="Redb35539b5de49fb"/>
    <p:sldId xmlns:r="http://schemas.openxmlformats.org/officeDocument/2006/relationships" id="262" r:id="R82540f51ef9d45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36ac10e04456d" /><Relationship Type="http://schemas.openxmlformats.org/officeDocument/2006/relationships/slide" Target="/ppt/slides/slide1.xml" Id="R9d6e70d214434235" /><Relationship Type="http://schemas.openxmlformats.org/officeDocument/2006/relationships/slide" Target="/ppt/slides/slide2.xml" Id="R3cd091b220a34df1" /><Relationship Type="http://schemas.openxmlformats.org/officeDocument/2006/relationships/slide" Target="/ppt/slides/slide3.xml" Id="Rfe32f95748ec42bd" /><Relationship Type="http://schemas.openxmlformats.org/officeDocument/2006/relationships/slide" Target="/ppt/slides/slide4.xml" Id="Rd70c360263364000" /><Relationship Type="http://schemas.openxmlformats.org/officeDocument/2006/relationships/slide" Target="/ppt/slides/slide5.xml" Id="R9e6561718fa34c56" /><Relationship Type="http://schemas.openxmlformats.org/officeDocument/2006/relationships/slide" Target="/ppt/slides/slide6.xml" Id="Redb35539b5de49fb" /><Relationship Type="http://schemas.openxmlformats.org/officeDocument/2006/relationships/slide" Target="/ppt/slides/slide7.xml" Id="R82540f51ef9d45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e5671d5df146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df5019ec245c7" /><Relationship Type="http://schemas.openxmlformats.org/officeDocument/2006/relationships/theme" Target="/ppt/slideMasters/theme/theme1.xml" Id="R734d5b30775240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5df5019ec245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3f5d8d62348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8a9df989f47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74649b78e41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732a43e5e4a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817738dc84d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c19ec69014d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d3228479843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MUSHOM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MUSHOM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−899 411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42 659 424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48 965 477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ERIK MUSHOM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Trossestien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