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262f5a5f5348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5ec957eaf14a8b"/>
  </p:sldMasterIdLst>
  <p:sldIdLst>
    <p:sldId xmlns:r="http://schemas.openxmlformats.org/officeDocument/2006/relationships" id="256" r:id="Ra5c110d64b2d403c"/>
    <p:sldId xmlns:r="http://schemas.openxmlformats.org/officeDocument/2006/relationships" id="257" r:id="R8f1cf0281ff143d1"/>
    <p:sldId xmlns:r="http://schemas.openxmlformats.org/officeDocument/2006/relationships" id="258" r:id="R24e1ee9e65914848"/>
    <p:sldId xmlns:r="http://schemas.openxmlformats.org/officeDocument/2006/relationships" id="259" r:id="R723f269b29144cb8"/>
    <p:sldId xmlns:r="http://schemas.openxmlformats.org/officeDocument/2006/relationships" id="260" r:id="Rb5a3a293c8b64184"/>
    <p:sldId xmlns:r="http://schemas.openxmlformats.org/officeDocument/2006/relationships" id="261" r:id="Rd52de32049df43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5ec957eaf14a8b" /><Relationship Type="http://schemas.openxmlformats.org/officeDocument/2006/relationships/slide" Target="/ppt/slides/slide1.xml" Id="Ra5c110d64b2d403c" /><Relationship Type="http://schemas.openxmlformats.org/officeDocument/2006/relationships/slide" Target="/ppt/slides/slide2.xml" Id="R8f1cf0281ff143d1" /><Relationship Type="http://schemas.openxmlformats.org/officeDocument/2006/relationships/slide" Target="/ppt/slides/slide3.xml" Id="R24e1ee9e65914848" /><Relationship Type="http://schemas.openxmlformats.org/officeDocument/2006/relationships/slide" Target="/ppt/slides/slide4.xml" Id="R723f269b29144cb8" /><Relationship Type="http://schemas.openxmlformats.org/officeDocument/2006/relationships/slide" Target="/ppt/slides/slide5.xml" Id="Rb5a3a293c8b64184" /><Relationship Type="http://schemas.openxmlformats.org/officeDocument/2006/relationships/slide" Target="/ppt/slides/slide6.xml" Id="Rd52de32049df43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e9452a0fe4c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24ffaddfb04960" /><Relationship Type="http://schemas.openxmlformats.org/officeDocument/2006/relationships/theme" Target="/ppt/slideMasters/theme/theme1.xml" Id="Ra568c6cd1dc24e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24ffaddfb049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5333d0d3a45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ad9c35674a40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e0fe35cdd49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68c9247334b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5e67e5ed0f4a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c4a0c6e1c40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MUSHOM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Trossestien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986 294 708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