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501b41c214a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b2d68c7ec8416f"/>
  </p:sldMasterIdLst>
  <p:sldIdLst>
    <p:sldId xmlns:r="http://schemas.openxmlformats.org/officeDocument/2006/relationships" id="256" r:id="R99617a868b1741bd"/>
    <p:sldId xmlns:r="http://schemas.openxmlformats.org/officeDocument/2006/relationships" id="257" r:id="R55bc453102bb45cf"/>
    <p:sldId xmlns:r="http://schemas.openxmlformats.org/officeDocument/2006/relationships" id="258" r:id="R5526ff2ec3184d86"/>
    <p:sldId xmlns:r="http://schemas.openxmlformats.org/officeDocument/2006/relationships" id="259" r:id="R4fa8eb66a16642bf"/>
    <p:sldId xmlns:r="http://schemas.openxmlformats.org/officeDocument/2006/relationships" id="260" r:id="R7eb8e35385a94d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2d68c7ec8416f" /><Relationship Type="http://schemas.openxmlformats.org/officeDocument/2006/relationships/slide" Target="/ppt/slides/slide1.xml" Id="R99617a868b1741bd" /><Relationship Type="http://schemas.openxmlformats.org/officeDocument/2006/relationships/slide" Target="/ppt/slides/slide2.xml" Id="R55bc453102bb45cf" /><Relationship Type="http://schemas.openxmlformats.org/officeDocument/2006/relationships/slide" Target="/ppt/slides/slide3.xml" Id="R5526ff2ec3184d86" /><Relationship Type="http://schemas.openxmlformats.org/officeDocument/2006/relationships/slide" Target="/ppt/slides/slide4.xml" Id="R4fa8eb66a16642bf" /><Relationship Type="http://schemas.openxmlformats.org/officeDocument/2006/relationships/slide" Target="/ppt/slides/slide5.xml" Id="R7eb8e35385a94d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2f12012cd4b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0314429504507" /><Relationship Type="http://schemas.openxmlformats.org/officeDocument/2006/relationships/theme" Target="/ppt/slideMasters/theme/theme1.xml" Id="Re10fb4a1654a4d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503144295045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4b658c5d7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650655e36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f1aa8c3ec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bd2ca2a8f4a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4fc53149c43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DIREKTORATET FOR FORVALTNING OG ØKONOMISTYRING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