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f6849a975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56910f15e4511"/>
  </p:sldMasterIdLst>
  <p:sldIdLst>
    <p:sldId xmlns:r="http://schemas.openxmlformats.org/officeDocument/2006/relationships" id="256" r:id="R54c705872ad84a18"/>
    <p:sldId xmlns:r="http://schemas.openxmlformats.org/officeDocument/2006/relationships" id="257" r:id="Rc4e01f12c87e4bab"/>
    <p:sldId xmlns:r="http://schemas.openxmlformats.org/officeDocument/2006/relationships" id="258" r:id="Raa37bd71fd2e4a8a"/>
    <p:sldId xmlns:r="http://schemas.openxmlformats.org/officeDocument/2006/relationships" id="259" r:id="Rc14b1594a73a4220"/>
    <p:sldId xmlns:r="http://schemas.openxmlformats.org/officeDocument/2006/relationships" id="260" r:id="R043761bb777d4f75"/>
    <p:sldId xmlns:r="http://schemas.openxmlformats.org/officeDocument/2006/relationships" id="261" r:id="R9e46bdc4c931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56910f15e4511" /><Relationship Type="http://schemas.openxmlformats.org/officeDocument/2006/relationships/slide" Target="/ppt/slides/slide1.xml" Id="R54c705872ad84a18" /><Relationship Type="http://schemas.openxmlformats.org/officeDocument/2006/relationships/slide" Target="/ppt/slides/slide2.xml" Id="Rc4e01f12c87e4bab" /><Relationship Type="http://schemas.openxmlformats.org/officeDocument/2006/relationships/slide" Target="/ppt/slides/slide3.xml" Id="Raa37bd71fd2e4a8a" /><Relationship Type="http://schemas.openxmlformats.org/officeDocument/2006/relationships/slide" Target="/ppt/slides/slide4.xml" Id="Rc14b1594a73a4220" /><Relationship Type="http://schemas.openxmlformats.org/officeDocument/2006/relationships/slide" Target="/ppt/slides/slide5.xml" Id="R043761bb777d4f75" /><Relationship Type="http://schemas.openxmlformats.org/officeDocument/2006/relationships/slide" Target="/ppt/slides/slide6.xml" Id="R9e46bdc4c931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ec76f11c0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2a5c77de54ce4" /><Relationship Type="http://schemas.openxmlformats.org/officeDocument/2006/relationships/theme" Target="/ppt/slideMasters/theme/theme1.xml" Id="R9abd3f571475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2a5c77de5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2e499440f4d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9ef1b41543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d88a6a6a3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aec7b7f445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009f8b4b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3fea73a20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