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319efcee1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45f44665942c7"/>
  </p:sldMasterIdLst>
  <p:sldIdLst>
    <p:sldId xmlns:r="http://schemas.openxmlformats.org/officeDocument/2006/relationships" id="256" r:id="Rfe226d5ab18f4817"/>
    <p:sldId xmlns:r="http://schemas.openxmlformats.org/officeDocument/2006/relationships" id="257" r:id="R1692fbf22f2048b5"/>
    <p:sldId xmlns:r="http://schemas.openxmlformats.org/officeDocument/2006/relationships" id="258" r:id="R1877a8ff30c24f7a"/>
    <p:sldId xmlns:r="http://schemas.openxmlformats.org/officeDocument/2006/relationships" id="259" r:id="Rf8e57997f6324b64"/>
    <p:sldId xmlns:r="http://schemas.openxmlformats.org/officeDocument/2006/relationships" id="260" r:id="Rdc29468c428b4512"/>
    <p:sldId xmlns:r="http://schemas.openxmlformats.org/officeDocument/2006/relationships" id="261" r:id="Rcbab869c795c4730"/>
    <p:sldId xmlns:r="http://schemas.openxmlformats.org/officeDocument/2006/relationships" id="262" r:id="R7a4c4f34b143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45f44665942c7" /><Relationship Type="http://schemas.openxmlformats.org/officeDocument/2006/relationships/slide" Target="/ppt/slides/slide1.xml" Id="Rfe226d5ab18f4817" /><Relationship Type="http://schemas.openxmlformats.org/officeDocument/2006/relationships/slide" Target="/ppt/slides/slide2.xml" Id="R1692fbf22f2048b5" /><Relationship Type="http://schemas.openxmlformats.org/officeDocument/2006/relationships/slide" Target="/ppt/slides/slide3.xml" Id="R1877a8ff30c24f7a" /><Relationship Type="http://schemas.openxmlformats.org/officeDocument/2006/relationships/slide" Target="/ppt/slides/slide4.xml" Id="Rf8e57997f6324b64" /><Relationship Type="http://schemas.openxmlformats.org/officeDocument/2006/relationships/slide" Target="/ppt/slides/slide5.xml" Id="Rdc29468c428b4512" /><Relationship Type="http://schemas.openxmlformats.org/officeDocument/2006/relationships/slide" Target="/ppt/slides/slide6.xml" Id="Rcbab869c795c4730" /><Relationship Type="http://schemas.openxmlformats.org/officeDocument/2006/relationships/slide" Target="/ppt/slides/slide7.xml" Id="R7a4c4f34b143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07216e19d48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97095df424f59" /><Relationship Type="http://schemas.openxmlformats.org/officeDocument/2006/relationships/theme" Target="/ppt/slideMasters/theme/theme1.xml" Id="R666a3015dde6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97095df42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d1642502e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c4ae9734e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c2b0a876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00f8c498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f37871d4c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88a43e845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c98a9b28b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15 770 935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5 162 521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56 984 213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261 765 243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