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c31cf151af42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7d40bf10084e03"/>
  </p:sldMasterIdLst>
  <p:sldIdLst>
    <p:sldId xmlns:r="http://schemas.openxmlformats.org/officeDocument/2006/relationships" id="256" r:id="R822668f37bae4c53"/>
    <p:sldId xmlns:r="http://schemas.openxmlformats.org/officeDocument/2006/relationships" id="257" r:id="R59ee7ef382ac40a7"/>
    <p:sldId xmlns:r="http://schemas.openxmlformats.org/officeDocument/2006/relationships" id="258" r:id="R1a9e50eebe6c444c"/>
    <p:sldId xmlns:r="http://schemas.openxmlformats.org/officeDocument/2006/relationships" id="259" r:id="R029b83e465ad44a1"/>
    <p:sldId xmlns:r="http://schemas.openxmlformats.org/officeDocument/2006/relationships" id="260" r:id="R9bd8caf2ce7d4058"/>
    <p:sldId xmlns:r="http://schemas.openxmlformats.org/officeDocument/2006/relationships" id="261" r:id="R21c73db1b3e74e52"/>
    <p:sldId xmlns:r="http://schemas.openxmlformats.org/officeDocument/2006/relationships" id="262" r:id="Ra5be1f88cc6a43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d40bf10084e03" /><Relationship Type="http://schemas.openxmlformats.org/officeDocument/2006/relationships/slide" Target="/ppt/slides/slide1.xml" Id="R822668f37bae4c53" /><Relationship Type="http://schemas.openxmlformats.org/officeDocument/2006/relationships/slide" Target="/ppt/slides/slide2.xml" Id="R59ee7ef382ac40a7" /><Relationship Type="http://schemas.openxmlformats.org/officeDocument/2006/relationships/slide" Target="/ppt/slides/slide3.xml" Id="R1a9e50eebe6c444c" /><Relationship Type="http://schemas.openxmlformats.org/officeDocument/2006/relationships/slide" Target="/ppt/slides/slide4.xml" Id="R029b83e465ad44a1" /><Relationship Type="http://schemas.openxmlformats.org/officeDocument/2006/relationships/slide" Target="/ppt/slides/slide5.xml" Id="R9bd8caf2ce7d4058" /><Relationship Type="http://schemas.openxmlformats.org/officeDocument/2006/relationships/slide" Target="/ppt/slides/slide6.xml" Id="R21c73db1b3e74e52" /><Relationship Type="http://schemas.openxmlformats.org/officeDocument/2006/relationships/slide" Target="/ppt/slides/slide7.xml" Id="Ra5be1f88cc6a43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e21297e7944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8751c5bb64794" /><Relationship Type="http://schemas.openxmlformats.org/officeDocument/2006/relationships/theme" Target="/ppt/slideMasters/theme/theme1.xml" Id="R21c56811ccc844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88751c5bb647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22edb21de48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60151f3734e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8844b90da42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64b30bf1d40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faad452ee44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166a28c8b4c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b5774a0b24d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SKARSNUTEN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SKARSNUTEN HOTELL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15 770 935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5 162 521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−8 655 858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56 984 213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261 765 243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EMBRO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3183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17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booking@skarsnutenhotel.no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www.skarsnutenhotel.no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986 181 350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