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9266a65dca45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58f123799b4e29"/>
  </p:sldMasterIdLst>
  <p:sldIdLst>
    <p:sldId xmlns:r="http://schemas.openxmlformats.org/officeDocument/2006/relationships" id="256" r:id="Rf4b3e703299f45ca"/>
    <p:sldId xmlns:r="http://schemas.openxmlformats.org/officeDocument/2006/relationships" id="257" r:id="Rc7ccd34bd3744f25"/>
    <p:sldId xmlns:r="http://schemas.openxmlformats.org/officeDocument/2006/relationships" id="258" r:id="Rf0a0f41a29cd4199"/>
    <p:sldId xmlns:r="http://schemas.openxmlformats.org/officeDocument/2006/relationships" id="259" r:id="R33fbe6b3defa441c"/>
    <p:sldId xmlns:r="http://schemas.openxmlformats.org/officeDocument/2006/relationships" id="260" r:id="R440b175934e34ed5"/>
    <p:sldId xmlns:r="http://schemas.openxmlformats.org/officeDocument/2006/relationships" id="261" r:id="Rd66d3e5cc48e4186"/>
    <p:sldId xmlns:r="http://schemas.openxmlformats.org/officeDocument/2006/relationships" id="262" r:id="R11799f3ce3184d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8f123799b4e29" /><Relationship Type="http://schemas.openxmlformats.org/officeDocument/2006/relationships/slide" Target="/ppt/slides/slide1.xml" Id="Rf4b3e703299f45ca" /><Relationship Type="http://schemas.openxmlformats.org/officeDocument/2006/relationships/slide" Target="/ppt/slides/slide2.xml" Id="Rc7ccd34bd3744f25" /><Relationship Type="http://schemas.openxmlformats.org/officeDocument/2006/relationships/slide" Target="/ppt/slides/slide3.xml" Id="Rf0a0f41a29cd4199" /><Relationship Type="http://schemas.openxmlformats.org/officeDocument/2006/relationships/slide" Target="/ppt/slides/slide4.xml" Id="R33fbe6b3defa441c" /><Relationship Type="http://schemas.openxmlformats.org/officeDocument/2006/relationships/slide" Target="/ppt/slides/slide5.xml" Id="R440b175934e34ed5" /><Relationship Type="http://schemas.openxmlformats.org/officeDocument/2006/relationships/slide" Target="/ppt/slides/slide6.xml" Id="Rd66d3e5cc48e4186" /><Relationship Type="http://schemas.openxmlformats.org/officeDocument/2006/relationships/slide" Target="/ppt/slides/slide7.xml" Id="R11799f3ce3184d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6334ab3914d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6789687314eef" /><Relationship Type="http://schemas.openxmlformats.org/officeDocument/2006/relationships/theme" Target="/ppt/slideMasters/theme/theme1.xml" Id="Rab61eb2de85247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16789687314e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c9a57f6644a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cd3c447e342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0f832bad049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949792fa043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4ac3412ea44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b5b8d205641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856e7251f4e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SKARSNUTEN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SKARSNUTEN HOTELLDRIFT AS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68 661 030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−6 626 046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−6 291 825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6 660 255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30 705 668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SKARSNUTEN HOTELL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Holdeskaret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3560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06 17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booking@skarsnutenhotel.no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www.skarsnutenhotel.no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986 181 342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