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7b3a160fad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46b7c08634d8f"/>
  </p:sldMasterIdLst>
  <p:sldIdLst>
    <p:sldId xmlns:r="http://schemas.openxmlformats.org/officeDocument/2006/relationships" id="256" r:id="R274ceb939a914fb1"/>
    <p:sldId xmlns:r="http://schemas.openxmlformats.org/officeDocument/2006/relationships" id="257" r:id="R48f0804b0f9e4b23"/>
    <p:sldId xmlns:r="http://schemas.openxmlformats.org/officeDocument/2006/relationships" id="258" r:id="R6f3179bde0194501"/>
    <p:sldId xmlns:r="http://schemas.openxmlformats.org/officeDocument/2006/relationships" id="259" r:id="Ra00fea51664c40b2"/>
    <p:sldId xmlns:r="http://schemas.openxmlformats.org/officeDocument/2006/relationships" id="260" r:id="R5af031103c274f6b"/>
    <p:sldId xmlns:r="http://schemas.openxmlformats.org/officeDocument/2006/relationships" id="261" r:id="R37fa67fc3471497a"/>
    <p:sldId xmlns:r="http://schemas.openxmlformats.org/officeDocument/2006/relationships" id="262" r:id="R123b98ddb2fc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46b7c08634d8f" /><Relationship Type="http://schemas.openxmlformats.org/officeDocument/2006/relationships/slide" Target="/ppt/slides/slide1.xml" Id="R274ceb939a914fb1" /><Relationship Type="http://schemas.openxmlformats.org/officeDocument/2006/relationships/slide" Target="/ppt/slides/slide2.xml" Id="R48f0804b0f9e4b23" /><Relationship Type="http://schemas.openxmlformats.org/officeDocument/2006/relationships/slide" Target="/ppt/slides/slide3.xml" Id="R6f3179bde0194501" /><Relationship Type="http://schemas.openxmlformats.org/officeDocument/2006/relationships/slide" Target="/ppt/slides/slide4.xml" Id="Ra00fea51664c40b2" /><Relationship Type="http://schemas.openxmlformats.org/officeDocument/2006/relationships/slide" Target="/ppt/slides/slide5.xml" Id="R5af031103c274f6b" /><Relationship Type="http://schemas.openxmlformats.org/officeDocument/2006/relationships/slide" Target="/ppt/slides/slide6.xml" Id="R37fa67fc3471497a" /><Relationship Type="http://schemas.openxmlformats.org/officeDocument/2006/relationships/slide" Target="/ppt/slides/slide7.xml" Id="R123b98ddb2fc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7e02bc0f94d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806cd6faa4ec5" /><Relationship Type="http://schemas.openxmlformats.org/officeDocument/2006/relationships/theme" Target="/ppt/slideMasters/theme/theme1.xml" Id="R4a20dc2e82b4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806cd6faa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4c98a736c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5554413ff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5735ec03a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637eecd4f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4338186a5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aa1da6c6f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e52223d3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