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b32ddbcf9c74ff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f756c12c6654437"/>
  </p:sldMasterIdLst>
  <p:sldIdLst>
    <p:sldId xmlns:r="http://schemas.openxmlformats.org/officeDocument/2006/relationships" id="256" r:id="R29d4448bdf5e4dbc"/>
    <p:sldId xmlns:r="http://schemas.openxmlformats.org/officeDocument/2006/relationships" id="257" r:id="Ra55c3cca2a084314"/>
    <p:sldId xmlns:r="http://schemas.openxmlformats.org/officeDocument/2006/relationships" id="258" r:id="Rb5dfbdb7ad5143db"/>
    <p:sldId xmlns:r="http://schemas.openxmlformats.org/officeDocument/2006/relationships" id="259" r:id="R37cb12cbc6124fb4"/>
    <p:sldId xmlns:r="http://schemas.openxmlformats.org/officeDocument/2006/relationships" id="260" r:id="R188578c3c501432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f756c12c6654437" /><Relationship Type="http://schemas.openxmlformats.org/officeDocument/2006/relationships/slide" Target="/ppt/slides/slide1.xml" Id="R29d4448bdf5e4dbc" /><Relationship Type="http://schemas.openxmlformats.org/officeDocument/2006/relationships/slide" Target="/ppt/slides/slide2.xml" Id="Ra55c3cca2a084314" /><Relationship Type="http://schemas.openxmlformats.org/officeDocument/2006/relationships/slide" Target="/ppt/slides/slide3.xml" Id="Rb5dfbdb7ad5143db" /><Relationship Type="http://schemas.openxmlformats.org/officeDocument/2006/relationships/slide" Target="/ppt/slides/slide4.xml" Id="R37cb12cbc6124fb4" /><Relationship Type="http://schemas.openxmlformats.org/officeDocument/2006/relationships/slide" Target="/ppt/slides/slide5.xml" Id="R188578c3c501432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b7f4b28299a402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ee1fe200154313" /><Relationship Type="http://schemas.openxmlformats.org/officeDocument/2006/relationships/theme" Target="/ppt/slideMasters/theme/theme1.xml" Id="R22e67f0c765e45e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eee1fe20015431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d50ad70653450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e93bdaf53c49b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e2598523ac41a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1e5558940740d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03459b174e4ef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KRISPEN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KRISPEN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KRISPEN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KRISPEN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KRISPEN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KRISPEN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986 156 313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KRISPEN AS</a:t>
            </a:r>
          </a:p>
        </p:txBody>
      </p:sp>
    </p:spTree>
  </p:cSld>
  <p:clrMapOvr>
    <a:masterClrMapping xmlns:a="http://schemas.openxmlformats.org/drawingml/2006/main"/>
  </p:clrMapOvr>
</p:sld>
</file>