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b719e757f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64f3f5547a47a2"/>
  </p:sldMasterIdLst>
  <p:sldIdLst>
    <p:sldId xmlns:r="http://schemas.openxmlformats.org/officeDocument/2006/relationships" id="256" r:id="R0144033e97474aff"/>
    <p:sldId xmlns:r="http://schemas.openxmlformats.org/officeDocument/2006/relationships" id="257" r:id="R2e862bfcd3074d9f"/>
    <p:sldId xmlns:r="http://schemas.openxmlformats.org/officeDocument/2006/relationships" id="258" r:id="R0a500dd628054b39"/>
    <p:sldId xmlns:r="http://schemas.openxmlformats.org/officeDocument/2006/relationships" id="259" r:id="R7e822013df8e47fd"/>
    <p:sldId xmlns:r="http://schemas.openxmlformats.org/officeDocument/2006/relationships" id="260" r:id="Ra75d75fab8634831"/>
    <p:sldId xmlns:r="http://schemas.openxmlformats.org/officeDocument/2006/relationships" id="261" r:id="R711ec864b3d5476c"/>
    <p:sldId xmlns:r="http://schemas.openxmlformats.org/officeDocument/2006/relationships" id="262" r:id="R98893d82e4aa4a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4f3f5547a47a2" /><Relationship Type="http://schemas.openxmlformats.org/officeDocument/2006/relationships/slide" Target="/ppt/slides/slide1.xml" Id="R0144033e97474aff" /><Relationship Type="http://schemas.openxmlformats.org/officeDocument/2006/relationships/slide" Target="/ppt/slides/slide2.xml" Id="R2e862bfcd3074d9f" /><Relationship Type="http://schemas.openxmlformats.org/officeDocument/2006/relationships/slide" Target="/ppt/slides/slide3.xml" Id="R0a500dd628054b39" /><Relationship Type="http://schemas.openxmlformats.org/officeDocument/2006/relationships/slide" Target="/ppt/slides/slide4.xml" Id="R7e822013df8e47fd" /><Relationship Type="http://schemas.openxmlformats.org/officeDocument/2006/relationships/slide" Target="/ppt/slides/slide5.xml" Id="Ra75d75fab8634831" /><Relationship Type="http://schemas.openxmlformats.org/officeDocument/2006/relationships/slide" Target="/ppt/slides/slide6.xml" Id="R711ec864b3d5476c" /><Relationship Type="http://schemas.openxmlformats.org/officeDocument/2006/relationships/slide" Target="/ppt/slides/slide7.xml" Id="R98893d82e4aa4a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5e57f71d3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aff8f3ff94b76" /><Relationship Type="http://schemas.openxmlformats.org/officeDocument/2006/relationships/theme" Target="/ppt/slideMasters/theme/theme1.xml" Id="Rdc778c8b9d1f43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aff8f3ff94b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509ccac67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415ced53b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b1eb1dbb44b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9451ef746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a29f0ff714f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38d5d740a43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9dd11f61f4c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MEJLÆNDER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MEJLÆNDER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9 728 390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10 922 843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ARVID MEJLÆNDER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986 141 022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