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2ee3e010a348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168a4a6614f02"/>
  </p:sldMasterIdLst>
  <p:sldIdLst>
    <p:sldId xmlns:r="http://schemas.openxmlformats.org/officeDocument/2006/relationships" id="256" r:id="Reaef19ed778b465a"/>
    <p:sldId xmlns:r="http://schemas.openxmlformats.org/officeDocument/2006/relationships" id="257" r:id="R61175fc01acb4c4f"/>
    <p:sldId xmlns:r="http://schemas.openxmlformats.org/officeDocument/2006/relationships" id="258" r:id="Ref50cfaa239e4269"/>
    <p:sldId xmlns:r="http://schemas.openxmlformats.org/officeDocument/2006/relationships" id="259" r:id="R4642e9e648ad4157"/>
    <p:sldId xmlns:r="http://schemas.openxmlformats.org/officeDocument/2006/relationships" id="260" r:id="R099e154bd3074656"/>
    <p:sldId xmlns:r="http://schemas.openxmlformats.org/officeDocument/2006/relationships" id="261" r:id="R7946318dce014fb6"/>
    <p:sldId xmlns:r="http://schemas.openxmlformats.org/officeDocument/2006/relationships" id="262" r:id="R6d1013946d964c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168a4a6614f02" /><Relationship Type="http://schemas.openxmlformats.org/officeDocument/2006/relationships/slide" Target="/ppt/slides/slide1.xml" Id="Reaef19ed778b465a" /><Relationship Type="http://schemas.openxmlformats.org/officeDocument/2006/relationships/slide" Target="/ppt/slides/slide2.xml" Id="R61175fc01acb4c4f" /><Relationship Type="http://schemas.openxmlformats.org/officeDocument/2006/relationships/slide" Target="/ppt/slides/slide3.xml" Id="Ref50cfaa239e4269" /><Relationship Type="http://schemas.openxmlformats.org/officeDocument/2006/relationships/slide" Target="/ppt/slides/slide4.xml" Id="R4642e9e648ad4157" /><Relationship Type="http://schemas.openxmlformats.org/officeDocument/2006/relationships/slide" Target="/ppt/slides/slide5.xml" Id="R099e154bd3074656" /><Relationship Type="http://schemas.openxmlformats.org/officeDocument/2006/relationships/slide" Target="/ppt/slides/slide6.xml" Id="R7946318dce014fb6" /><Relationship Type="http://schemas.openxmlformats.org/officeDocument/2006/relationships/slide" Target="/ppt/slides/slide7.xml" Id="R6d1013946d964c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e6130c13e347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f4c8659f5418d" /><Relationship Type="http://schemas.openxmlformats.org/officeDocument/2006/relationships/theme" Target="/ppt/slideMasters/theme/theme1.xml" Id="R9923090a13774e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2f4c8659f541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3389ed4ab45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cd00428cc40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22aa3c8a74a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5996733704e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0266e19c94f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673ad8bdb41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0319e49ee4f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 &amp;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