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417d2482d384ae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546757a9070466b"/>
  </p:sldMasterIdLst>
  <p:sldIdLst>
    <p:sldId xmlns:r="http://schemas.openxmlformats.org/officeDocument/2006/relationships" id="256" r:id="R51fcbe4809354008"/>
    <p:sldId xmlns:r="http://schemas.openxmlformats.org/officeDocument/2006/relationships" id="257" r:id="Rfeb551b9fcd24509"/>
    <p:sldId xmlns:r="http://schemas.openxmlformats.org/officeDocument/2006/relationships" id="258" r:id="R5bc106441d72429a"/>
    <p:sldId xmlns:r="http://schemas.openxmlformats.org/officeDocument/2006/relationships" id="259" r:id="R3de5491b972b49d4"/>
    <p:sldId xmlns:r="http://schemas.openxmlformats.org/officeDocument/2006/relationships" id="260" r:id="R2e20dbad03054aa8"/>
    <p:sldId xmlns:r="http://schemas.openxmlformats.org/officeDocument/2006/relationships" id="261" r:id="R0ea5eb03a97f45c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546757a9070466b" /><Relationship Type="http://schemas.openxmlformats.org/officeDocument/2006/relationships/slide" Target="/ppt/slides/slide1.xml" Id="R51fcbe4809354008" /><Relationship Type="http://schemas.openxmlformats.org/officeDocument/2006/relationships/slide" Target="/ppt/slides/slide2.xml" Id="Rfeb551b9fcd24509" /><Relationship Type="http://schemas.openxmlformats.org/officeDocument/2006/relationships/slide" Target="/ppt/slides/slide3.xml" Id="R5bc106441d72429a" /><Relationship Type="http://schemas.openxmlformats.org/officeDocument/2006/relationships/slide" Target="/ppt/slides/slide4.xml" Id="R3de5491b972b49d4" /><Relationship Type="http://schemas.openxmlformats.org/officeDocument/2006/relationships/slide" Target="/ppt/slides/slide5.xml" Id="R2e20dbad03054aa8" /><Relationship Type="http://schemas.openxmlformats.org/officeDocument/2006/relationships/slide" Target="/ppt/slides/slide6.xml" Id="R0ea5eb03a97f45c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c79ae71eb8c459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06923e6a944432" /><Relationship Type="http://schemas.openxmlformats.org/officeDocument/2006/relationships/theme" Target="/ppt/slideMasters/theme/theme1.xml" Id="R7525f5e58bf44ca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906923e6a94443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068976ff1941a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07c1d6b72049b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88d84d084442e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63d9d942c6478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314b005b3348f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987db137a84c3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FINANS &amp;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 &amp;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Cappelens gate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3717 Skien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35 90 54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hanne@finregn.no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986 103 708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 &amp; REGNSKAP AS</a:t>
            </a:r>
          </a:p>
        </p:txBody>
      </p:sp>
    </p:spTree>
  </p:cSld>
  <p:clrMapOvr>
    <a:masterClrMapping xmlns:a="http://schemas.openxmlformats.org/drawingml/2006/main"/>
  </p:clrMapOvr>
</p:sld>
</file>