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ed21f36d5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caf54016d4bd3"/>
  </p:sldMasterIdLst>
  <p:sldIdLst>
    <p:sldId xmlns:r="http://schemas.openxmlformats.org/officeDocument/2006/relationships" id="256" r:id="R193e312bb7f249df"/>
    <p:sldId xmlns:r="http://schemas.openxmlformats.org/officeDocument/2006/relationships" id="257" r:id="R5d5ccc9cec8e4e1f"/>
    <p:sldId xmlns:r="http://schemas.openxmlformats.org/officeDocument/2006/relationships" id="258" r:id="R3eafbbd76fdb42b9"/>
    <p:sldId xmlns:r="http://schemas.openxmlformats.org/officeDocument/2006/relationships" id="259" r:id="Rb9378cf1ec7a4055"/>
    <p:sldId xmlns:r="http://schemas.openxmlformats.org/officeDocument/2006/relationships" id="260" r:id="R9dfd14606a7e4073"/>
    <p:sldId xmlns:r="http://schemas.openxmlformats.org/officeDocument/2006/relationships" id="261" r:id="R3e7da6d4f3a94217"/>
    <p:sldId xmlns:r="http://schemas.openxmlformats.org/officeDocument/2006/relationships" id="262" r:id="Rbaca39f90e05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caf54016d4bd3" /><Relationship Type="http://schemas.openxmlformats.org/officeDocument/2006/relationships/slide" Target="/ppt/slides/slide1.xml" Id="R193e312bb7f249df" /><Relationship Type="http://schemas.openxmlformats.org/officeDocument/2006/relationships/slide" Target="/ppt/slides/slide2.xml" Id="R5d5ccc9cec8e4e1f" /><Relationship Type="http://schemas.openxmlformats.org/officeDocument/2006/relationships/slide" Target="/ppt/slides/slide3.xml" Id="R3eafbbd76fdb42b9" /><Relationship Type="http://schemas.openxmlformats.org/officeDocument/2006/relationships/slide" Target="/ppt/slides/slide4.xml" Id="Rb9378cf1ec7a4055" /><Relationship Type="http://schemas.openxmlformats.org/officeDocument/2006/relationships/slide" Target="/ppt/slides/slide5.xml" Id="R9dfd14606a7e4073" /><Relationship Type="http://schemas.openxmlformats.org/officeDocument/2006/relationships/slide" Target="/ppt/slides/slide6.xml" Id="R3e7da6d4f3a94217" /><Relationship Type="http://schemas.openxmlformats.org/officeDocument/2006/relationships/slide" Target="/ppt/slides/slide7.xml" Id="Rbaca39f90e05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4be0de21a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fc36f2354e57" /><Relationship Type="http://schemas.openxmlformats.org/officeDocument/2006/relationships/theme" Target="/ppt/slideMasters/theme/theme1.xml" Id="R00f461e0d7fe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4fc36f235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f9678b05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0408d8d5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48770fd5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740a39dd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8d94f3d5d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713e9aae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2ec23c86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