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5576b3d88646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ddab6484974b96"/>
  </p:sldMasterIdLst>
  <p:sldIdLst>
    <p:sldId xmlns:r="http://schemas.openxmlformats.org/officeDocument/2006/relationships" id="256" r:id="R615d09a8ba954c61"/>
    <p:sldId xmlns:r="http://schemas.openxmlformats.org/officeDocument/2006/relationships" id="257" r:id="Rc84f98c76d1a4122"/>
    <p:sldId xmlns:r="http://schemas.openxmlformats.org/officeDocument/2006/relationships" id="258" r:id="Rb1c17e213121448b"/>
    <p:sldId xmlns:r="http://schemas.openxmlformats.org/officeDocument/2006/relationships" id="259" r:id="R0955cb2dcc51496c"/>
    <p:sldId xmlns:r="http://schemas.openxmlformats.org/officeDocument/2006/relationships" id="260" r:id="R788453de780e40a5"/>
    <p:sldId xmlns:r="http://schemas.openxmlformats.org/officeDocument/2006/relationships" id="261" r:id="R14a531acfbd64e8e"/>
    <p:sldId xmlns:r="http://schemas.openxmlformats.org/officeDocument/2006/relationships" id="262" r:id="Rfbdc6aea876e43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ddab6484974b96" /><Relationship Type="http://schemas.openxmlformats.org/officeDocument/2006/relationships/slide" Target="/ppt/slides/slide1.xml" Id="R615d09a8ba954c61" /><Relationship Type="http://schemas.openxmlformats.org/officeDocument/2006/relationships/slide" Target="/ppt/slides/slide2.xml" Id="Rc84f98c76d1a4122" /><Relationship Type="http://schemas.openxmlformats.org/officeDocument/2006/relationships/slide" Target="/ppt/slides/slide3.xml" Id="Rb1c17e213121448b" /><Relationship Type="http://schemas.openxmlformats.org/officeDocument/2006/relationships/slide" Target="/ppt/slides/slide4.xml" Id="R0955cb2dcc51496c" /><Relationship Type="http://schemas.openxmlformats.org/officeDocument/2006/relationships/slide" Target="/ppt/slides/slide5.xml" Id="R788453de780e40a5" /><Relationship Type="http://schemas.openxmlformats.org/officeDocument/2006/relationships/slide" Target="/ppt/slides/slide6.xml" Id="R14a531acfbd64e8e" /><Relationship Type="http://schemas.openxmlformats.org/officeDocument/2006/relationships/slide" Target="/ppt/slides/slide7.xml" Id="Rfbdc6aea876e43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1ca847859842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e322ed4cc4efd" /><Relationship Type="http://schemas.openxmlformats.org/officeDocument/2006/relationships/theme" Target="/ppt/slideMasters/theme/theme1.xml" Id="Rd66146778a1c46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ee322ed4cc4e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cc0349a7346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d990bdc6748e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da9abddbb41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e0b62609e40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a64e28e1e42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5554620714b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ba5f3f42a4e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PONDUS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PONDUS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6 654 597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6 253 413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6 546 621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47 943 050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48 416 655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CUMULUS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Hoffsjef Løvenskiolds vei 66A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986 058 796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