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4659083d9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87b33a44da434f"/>
  </p:sldMasterIdLst>
  <p:sldIdLst>
    <p:sldId xmlns:r="http://schemas.openxmlformats.org/officeDocument/2006/relationships" id="256" r:id="Rdc11723b2efd471d"/>
    <p:sldId xmlns:r="http://schemas.openxmlformats.org/officeDocument/2006/relationships" id="257" r:id="Refce5e8443054354"/>
    <p:sldId xmlns:r="http://schemas.openxmlformats.org/officeDocument/2006/relationships" id="258" r:id="Ra2f4bc0892394ee0"/>
    <p:sldId xmlns:r="http://schemas.openxmlformats.org/officeDocument/2006/relationships" id="259" r:id="R11a60db2246d4a9e"/>
    <p:sldId xmlns:r="http://schemas.openxmlformats.org/officeDocument/2006/relationships" id="260" r:id="Ra5a6f66f7b9b4a87"/>
    <p:sldId xmlns:r="http://schemas.openxmlformats.org/officeDocument/2006/relationships" id="261" r:id="Rd30ebde2e2814bc1"/>
    <p:sldId xmlns:r="http://schemas.openxmlformats.org/officeDocument/2006/relationships" id="262" r:id="R74881e19da72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7b33a44da434f" /><Relationship Type="http://schemas.openxmlformats.org/officeDocument/2006/relationships/slide" Target="/ppt/slides/slide1.xml" Id="Rdc11723b2efd471d" /><Relationship Type="http://schemas.openxmlformats.org/officeDocument/2006/relationships/slide" Target="/ppt/slides/slide2.xml" Id="Refce5e8443054354" /><Relationship Type="http://schemas.openxmlformats.org/officeDocument/2006/relationships/slide" Target="/ppt/slides/slide3.xml" Id="Ra2f4bc0892394ee0" /><Relationship Type="http://schemas.openxmlformats.org/officeDocument/2006/relationships/slide" Target="/ppt/slides/slide4.xml" Id="R11a60db2246d4a9e" /><Relationship Type="http://schemas.openxmlformats.org/officeDocument/2006/relationships/slide" Target="/ppt/slides/slide5.xml" Id="Ra5a6f66f7b9b4a87" /><Relationship Type="http://schemas.openxmlformats.org/officeDocument/2006/relationships/slide" Target="/ppt/slides/slide6.xml" Id="Rd30ebde2e2814bc1" /><Relationship Type="http://schemas.openxmlformats.org/officeDocument/2006/relationships/slide" Target="/ppt/slides/slide7.xml" Id="R74881e19da72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124a59965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4d5b1051e4613" /><Relationship Type="http://schemas.openxmlformats.org/officeDocument/2006/relationships/theme" Target="/ppt/slideMasters/theme/theme1.xml" Id="R9ad9f8c330a3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4d5b1051e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181d2f90a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36e5ad0b8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c9e433070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ebaaecde8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9d7fe8c53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34e95c18c4d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48ae7a5040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10 815 997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10 632 789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75 941 623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82 103 310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BØE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BØE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FREDRIK BØE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986 030 441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OCEANA AS</a:t>
            </a:r>
          </a:p>
        </p:txBody>
      </p:sp>
    </p:spTree>
  </p:cSld>
  <p:clrMapOvr>
    <a:masterClrMapping xmlns:a="http://schemas.openxmlformats.org/drawingml/2006/main"/>
  </p:clrMapOvr>
</p:sld>
</file>