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9a54850b564b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cf2211fb864dea"/>
  </p:sldMasterIdLst>
  <p:sldIdLst>
    <p:sldId xmlns:r="http://schemas.openxmlformats.org/officeDocument/2006/relationships" id="256" r:id="Rbd0f0809a5af491d"/>
    <p:sldId xmlns:r="http://schemas.openxmlformats.org/officeDocument/2006/relationships" id="257" r:id="Rbba44270e7b74e18"/>
    <p:sldId xmlns:r="http://schemas.openxmlformats.org/officeDocument/2006/relationships" id="258" r:id="Rf9838beb435a4ca2"/>
    <p:sldId xmlns:r="http://schemas.openxmlformats.org/officeDocument/2006/relationships" id="259" r:id="Ra862660206d84ce0"/>
    <p:sldId xmlns:r="http://schemas.openxmlformats.org/officeDocument/2006/relationships" id="260" r:id="R56bc5013a55449be"/>
    <p:sldId xmlns:r="http://schemas.openxmlformats.org/officeDocument/2006/relationships" id="261" r:id="R8099d6f63bca490d"/>
    <p:sldId xmlns:r="http://schemas.openxmlformats.org/officeDocument/2006/relationships" id="262" r:id="R1fef1cd65b4e47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cf2211fb864dea" /><Relationship Type="http://schemas.openxmlformats.org/officeDocument/2006/relationships/slide" Target="/ppt/slides/slide1.xml" Id="Rbd0f0809a5af491d" /><Relationship Type="http://schemas.openxmlformats.org/officeDocument/2006/relationships/slide" Target="/ppt/slides/slide2.xml" Id="Rbba44270e7b74e18" /><Relationship Type="http://schemas.openxmlformats.org/officeDocument/2006/relationships/slide" Target="/ppt/slides/slide3.xml" Id="Rf9838beb435a4ca2" /><Relationship Type="http://schemas.openxmlformats.org/officeDocument/2006/relationships/slide" Target="/ppt/slides/slide4.xml" Id="Ra862660206d84ce0" /><Relationship Type="http://schemas.openxmlformats.org/officeDocument/2006/relationships/slide" Target="/ppt/slides/slide5.xml" Id="R56bc5013a55449be" /><Relationship Type="http://schemas.openxmlformats.org/officeDocument/2006/relationships/slide" Target="/ppt/slides/slide6.xml" Id="R8099d6f63bca490d" /><Relationship Type="http://schemas.openxmlformats.org/officeDocument/2006/relationships/slide" Target="/ppt/slides/slide7.xml" Id="R1fef1cd65b4e47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cf9ae1bccc4b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18e6b49bd40e6" /><Relationship Type="http://schemas.openxmlformats.org/officeDocument/2006/relationships/theme" Target="/ppt/slideMasters/theme/theme1.xml" Id="Ra166a27cd0914e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818e6b49bd40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8fc0f32994e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80345aa4641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7baaa93de42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872f758a547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d9b6d3f694a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74d1008ce4b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a56f6b33a44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HATO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HATO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−93 796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5 785 920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93 554 986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93 857 724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ARNET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Datum AS, Munkedamsveien 45 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36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986 012 796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HATO INVEST AS</a:t>
            </a:r>
          </a:p>
        </p:txBody>
      </p:sp>
    </p:spTree>
  </p:cSld>
  <p:clrMapOvr>
    <a:masterClrMapping xmlns:a="http://schemas.openxmlformats.org/drawingml/2006/main"/>
  </p:clrMapOvr>
</p:sld>
</file>