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ca6c6efe048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79152daaf44785"/>
  </p:sldMasterIdLst>
  <p:sldIdLst>
    <p:sldId xmlns:r="http://schemas.openxmlformats.org/officeDocument/2006/relationships" id="256" r:id="R8396026888154daa"/>
    <p:sldId xmlns:r="http://schemas.openxmlformats.org/officeDocument/2006/relationships" id="257" r:id="R9d148e68dda247d3"/>
    <p:sldId xmlns:r="http://schemas.openxmlformats.org/officeDocument/2006/relationships" id="258" r:id="R0b51f876f9cb4e92"/>
    <p:sldId xmlns:r="http://schemas.openxmlformats.org/officeDocument/2006/relationships" id="259" r:id="Rf66d3e5a63b7432f"/>
    <p:sldId xmlns:r="http://schemas.openxmlformats.org/officeDocument/2006/relationships" id="260" r:id="R241304199e5241c3"/>
    <p:sldId xmlns:r="http://schemas.openxmlformats.org/officeDocument/2006/relationships" id="261" r:id="Rc67aec97edc24e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79152daaf44785" /><Relationship Type="http://schemas.openxmlformats.org/officeDocument/2006/relationships/slide" Target="/ppt/slides/slide1.xml" Id="R8396026888154daa" /><Relationship Type="http://schemas.openxmlformats.org/officeDocument/2006/relationships/slide" Target="/ppt/slides/slide2.xml" Id="R9d148e68dda247d3" /><Relationship Type="http://schemas.openxmlformats.org/officeDocument/2006/relationships/slide" Target="/ppt/slides/slide3.xml" Id="R0b51f876f9cb4e92" /><Relationship Type="http://schemas.openxmlformats.org/officeDocument/2006/relationships/slide" Target="/ppt/slides/slide4.xml" Id="Rf66d3e5a63b7432f" /><Relationship Type="http://schemas.openxmlformats.org/officeDocument/2006/relationships/slide" Target="/ppt/slides/slide5.xml" Id="R241304199e5241c3" /><Relationship Type="http://schemas.openxmlformats.org/officeDocument/2006/relationships/slide" Target="/ppt/slides/slide6.xml" Id="Rc67aec97edc24e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4d47f07dc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ee70e8da436d" /><Relationship Type="http://schemas.openxmlformats.org/officeDocument/2006/relationships/theme" Target="/ppt/slideMasters/theme/theme1.xml" Id="R30b234b8517d4f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a7ee70e8da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11573311448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aaea23e1948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443744c0e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023d473934b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3834b629445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a15ad376b4e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JOHANNESSEN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JOHANNESSEN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JOHANNESSEN REGNSKAP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JOHANNESSEN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JOHANNESSEN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JOHANNESSEN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1 875 602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1 283 718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238 991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JOHANNESSEN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Straumeveien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trond@johannessen-regnskap.no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985 997 632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JOHANNESSEN REGNSKAP</a:t>
            </a:r>
          </a:p>
        </p:txBody>
      </p:sp>
    </p:spTree>
  </p:cSld>
  <p:clrMapOvr>
    <a:masterClrMapping xmlns:a="http://schemas.openxmlformats.org/drawingml/2006/main"/>
  </p:clrMapOvr>
</p:sld>
</file>