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19a9ca65474a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a13d2fbd1942f9"/>
  </p:sldMasterIdLst>
  <p:sldIdLst>
    <p:sldId xmlns:r="http://schemas.openxmlformats.org/officeDocument/2006/relationships" id="256" r:id="R8634c8a2c9794534"/>
    <p:sldId xmlns:r="http://schemas.openxmlformats.org/officeDocument/2006/relationships" id="257" r:id="Rf3fd50313f5a401b"/>
    <p:sldId xmlns:r="http://schemas.openxmlformats.org/officeDocument/2006/relationships" id="258" r:id="Ra9e92f121aa54ef1"/>
    <p:sldId xmlns:r="http://schemas.openxmlformats.org/officeDocument/2006/relationships" id="259" r:id="Rba522e13c0934753"/>
    <p:sldId xmlns:r="http://schemas.openxmlformats.org/officeDocument/2006/relationships" id="260" r:id="R5f1b2dfacd8c41d2"/>
    <p:sldId xmlns:r="http://schemas.openxmlformats.org/officeDocument/2006/relationships" id="261" r:id="Rde3e0c41f70147d6"/>
    <p:sldId xmlns:r="http://schemas.openxmlformats.org/officeDocument/2006/relationships" id="262" r:id="R68189ef13ce24e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a13d2fbd1942f9" /><Relationship Type="http://schemas.openxmlformats.org/officeDocument/2006/relationships/slide" Target="/ppt/slides/slide1.xml" Id="R8634c8a2c9794534" /><Relationship Type="http://schemas.openxmlformats.org/officeDocument/2006/relationships/slide" Target="/ppt/slides/slide2.xml" Id="Rf3fd50313f5a401b" /><Relationship Type="http://schemas.openxmlformats.org/officeDocument/2006/relationships/slide" Target="/ppt/slides/slide3.xml" Id="Ra9e92f121aa54ef1" /><Relationship Type="http://schemas.openxmlformats.org/officeDocument/2006/relationships/slide" Target="/ppt/slides/slide4.xml" Id="Rba522e13c0934753" /><Relationship Type="http://schemas.openxmlformats.org/officeDocument/2006/relationships/slide" Target="/ppt/slides/slide5.xml" Id="R5f1b2dfacd8c41d2" /><Relationship Type="http://schemas.openxmlformats.org/officeDocument/2006/relationships/slide" Target="/ppt/slides/slide6.xml" Id="Rde3e0c41f70147d6" /><Relationship Type="http://schemas.openxmlformats.org/officeDocument/2006/relationships/slide" Target="/ppt/slides/slide7.xml" Id="R68189ef13ce24e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f6ac2be0c040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5927c611a44d8" /><Relationship Type="http://schemas.openxmlformats.org/officeDocument/2006/relationships/theme" Target="/ppt/slideMasters/theme/theme1.xml" Id="Ra551c36734434b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a5927c611a44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fa268243342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fd6f345614b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26be7297a48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cb36ff82640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11b45070443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1fc9b303345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ffeb4a92f44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VEKSTRA EIER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VEKSTRA EIER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300 174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−135 764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−84 391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5 628 043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5 651 649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ØSTERDALEN SA  –  20,3 %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ELVERUM &amp; RENA AS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HEDEMARKEN REGNSKAP AS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ENGERDAL - TRYSIL SA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VESTFOLD SA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FJORD AS  –  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katrine.solberg@okoraad.no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www.okoraad.no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985 863 539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