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a0f5b390a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638160c0540a6"/>
  </p:sldMasterIdLst>
  <p:sldIdLst>
    <p:sldId xmlns:r="http://schemas.openxmlformats.org/officeDocument/2006/relationships" id="256" r:id="R5edb8984cadf440b"/>
    <p:sldId xmlns:r="http://schemas.openxmlformats.org/officeDocument/2006/relationships" id="257" r:id="R17ca0e0b16734f6b"/>
    <p:sldId xmlns:r="http://schemas.openxmlformats.org/officeDocument/2006/relationships" id="258" r:id="R7b2641759a474896"/>
    <p:sldId xmlns:r="http://schemas.openxmlformats.org/officeDocument/2006/relationships" id="259" r:id="R6eaf2dcb1ece4cbe"/>
    <p:sldId xmlns:r="http://schemas.openxmlformats.org/officeDocument/2006/relationships" id="260" r:id="R04275e806bc94334"/>
    <p:sldId xmlns:r="http://schemas.openxmlformats.org/officeDocument/2006/relationships" id="261" r:id="R63eed8f43dda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638160c0540a6" /><Relationship Type="http://schemas.openxmlformats.org/officeDocument/2006/relationships/slide" Target="/ppt/slides/slide1.xml" Id="R5edb8984cadf440b" /><Relationship Type="http://schemas.openxmlformats.org/officeDocument/2006/relationships/slide" Target="/ppt/slides/slide2.xml" Id="R17ca0e0b16734f6b" /><Relationship Type="http://schemas.openxmlformats.org/officeDocument/2006/relationships/slide" Target="/ppt/slides/slide3.xml" Id="R7b2641759a474896" /><Relationship Type="http://schemas.openxmlformats.org/officeDocument/2006/relationships/slide" Target="/ppt/slides/slide4.xml" Id="R6eaf2dcb1ece4cbe" /><Relationship Type="http://schemas.openxmlformats.org/officeDocument/2006/relationships/slide" Target="/ppt/slides/slide5.xml" Id="R04275e806bc94334" /><Relationship Type="http://schemas.openxmlformats.org/officeDocument/2006/relationships/slide" Target="/ppt/slides/slide6.xml" Id="R63eed8f43dda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ba5d38bff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c0e8ccc724280" /><Relationship Type="http://schemas.openxmlformats.org/officeDocument/2006/relationships/theme" Target="/ppt/slideMasters/theme/theme1.xml" Id="Rbd19da13ea03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c0e8ccc72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b9c5f17dd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8d8a070f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379ec3000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24c331c1a49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a70c09fef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3435ee99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