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c710c54d79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030bd259f48af"/>
  </p:sldMasterIdLst>
  <p:sldIdLst>
    <p:sldId xmlns:r="http://schemas.openxmlformats.org/officeDocument/2006/relationships" id="256" r:id="Rbc20e8f36ef7409f"/>
    <p:sldId xmlns:r="http://schemas.openxmlformats.org/officeDocument/2006/relationships" id="257" r:id="R8cb90ae345c3408b"/>
    <p:sldId xmlns:r="http://schemas.openxmlformats.org/officeDocument/2006/relationships" id="258" r:id="R9abf6f6671b44bb8"/>
    <p:sldId xmlns:r="http://schemas.openxmlformats.org/officeDocument/2006/relationships" id="259" r:id="R7a169ffe9e364cd7"/>
    <p:sldId xmlns:r="http://schemas.openxmlformats.org/officeDocument/2006/relationships" id="260" r:id="R0e3b377924c149f7"/>
    <p:sldId xmlns:r="http://schemas.openxmlformats.org/officeDocument/2006/relationships" id="261" r:id="Rb8825015bd7242e2"/>
    <p:sldId xmlns:r="http://schemas.openxmlformats.org/officeDocument/2006/relationships" id="262" r:id="Raa1d0e0ac487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030bd259f48af" /><Relationship Type="http://schemas.openxmlformats.org/officeDocument/2006/relationships/slide" Target="/ppt/slides/slide1.xml" Id="Rbc20e8f36ef7409f" /><Relationship Type="http://schemas.openxmlformats.org/officeDocument/2006/relationships/slide" Target="/ppt/slides/slide2.xml" Id="R8cb90ae345c3408b" /><Relationship Type="http://schemas.openxmlformats.org/officeDocument/2006/relationships/slide" Target="/ppt/slides/slide3.xml" Id="R9abf6f6671b44bb8" /><Relationship Type="http://schemas.openxmlformats.org/officeDocument/2006/relationships/slide" Target="/ppt/slides/slide4.xml" Id="R7a169ffe9e364cd7" /><Relationship Type="http://schemas.openxmlformats.org/officeDocument/2006/relationships/slide" Target="/ppt/slides/slide5.xml" Id="R0e3b377924c149f7" /><Relationship Type="http://schemas.openxmlformats.org/officeDocument/2006/relationships/slide" Target="/ppt/slides/slide6.xml" Id="Rb8825015bd7242e2" /><Relationship Type="http://schemas.openxmlformats.org/officeDocument/2006/relationships/slide" Target="/ppt/slides/slide7.xml" Id="Raa1d0e0ac487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43f235c4b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7592559c4885" /><Relationship Type="http://schemas.openxmlformats.org/officeDocument/2006/relationships/theme" Target="/ppt/slideMasters/theme/theme1.xml" Id="R3cdb71ab0ed2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687592559c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5e0b6f70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ec483768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ae8ea652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95dd709546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106436080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9b8cd86a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75655ad5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ULLENSVANG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ULLENSVANG AS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114 782 625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18 044 910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74 709 834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 ULLENSVANG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Ullensvangvegen 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ullensvang@hotel-ullensvang.no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www.hotel-ullensvang.no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985 826 609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ULLENSVANG AS</a:t>
            </a:r>
          </a:p>
        </p:txBody>
      </p:sp>
    </p:spTree>
  </p:cSld>
  <p:clrMapOvr>
    <a:masterClrMapping xmlns:a="http://schemas.openxmlformats.org/drawingml/2006/main"/>
  </p:clrMapOvr>
</p:sld>
</file>