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34db1a8a5e4f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bcc55d92d4262"/>
  </p:sldMasterIdLst>
  <p:sldIdLst>
    <p:sldId xmlns:r="http://schemas.openxmlformats.org/officeDocument/2006/relationships" id="256" r:id="R08ff76e4ce884fc9"/>
    <p:sldId xmlns:r="http://schemas.openxmlformats.org/officeDocument/2006/relationships" id="257" r:id="Rf3e623726c7747d5"/>
    <p:sldId xmlns:r="http://schemas.openxmlformats.org/officeDocument/2006/relationships" id="258" r:id="Rfa245e840048491d"/>
    <p:sldId xmlns:r="http://schemas.openxmlformats.org/officeDocument/2006/relationships" id="259" r:id="R88d0946e438440c9"/>
    <p:sldId xmlns:r="http://schemas.openxmlformats.org/officeDocument/2006/relationships" id="260" r:id="Rc412b32ccde14b53"/>
    <p:sldId xmlns:r="http://schemas.openxmlformats.org/officeDocument/2006/relationships" id="261" r:id="R5662b2c451d44c12"/>
    <p:sldId xmlns:r="http://schemas.openxmlformats.org/officeDocument/2006/relationships" id="262" r:id="R897e03a6cae0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dbcc55d92d4262" /><Relationship Type="http://schemas.openxmlformats.org/officeDocument/2006/relationships/slide" Target="/ppt/slides/slide1.xml" Id="R08ff76e4ce884fc9" /><Relationship Type="http://schemas.openxmlformats.org/officeDocument/2006/relationships/slide" Target="/ppt/slides/slide2.xml" Id="Rf3e623726c7747d5" /><Relationship Type="http://schemas.openxmlformats.org/officeDocument/2006/relationships/slide" Target="/ppt/slides/slide3.xml" Id="Rfa245e840048491d" /><Relationship Type="http://schemas.openxmlformats.org/officeDocument/2006/relationships/slide" Target="/ppt/slides/slide4.xml" Id="R88d0946e438440c9" /><Relationship Type="http://schemas.openxmlformats.org/officeDocument/2006/relationships/slide" Target="/ppt/slides/slide5.xml" Id="Rc412b32ccde14b53" /><Relationship Type="http://schemas.openxmlformats.org/officeDocument/2006/relationships/slide" Target="/ppt/slides/slide6.xml" Id="R5662b2c451d44c12" /><Relationship Type="http://schemas.openxmlformats.org/officeDocument/2006/relationships/slide" Target="/ppt/slides/slide7.xml" Id="R897e03a6cae0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9344834b0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aa10420c4c06" /><Relationship Type="http://schemas.openxmlformats.org/officeDocument/2006/relationships/theme" Target="/ppt/slideMasters/theme/theme1.xml" Id="R367a79eee9f149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2aa10420c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de8c80821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1068e6a3947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d9e8a80c04c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ebe7cc9d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d4047664845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58cacc3c48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83791c4ad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